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82" r:id="rId5"/>
  </p:sldIdLst>
  <p:sldSz cx="9906000" cy="6858000" type="A4"/>
  <p:notesSz cx="6797675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943266"/>
              </p:ext>
            </p:extLst>
          </p:nvPr>
        </p:nvGraphicFramePr>
        <p:xfrm>
          <a:off x="128242" y="918843"/>
          <a:ext cx="9583925" cy="552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225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1232227200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3722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455016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1</a:t>
                      </a:r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2</a:t>
                      </a:r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3</a:t>
                      </a:r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4</a:t>
                      </a:r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5</a:t>
                      </a:r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6</a:t>
                      </a:r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8</a:t>
                      </a:r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9</a:t>
                      </a:r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10</a:t>
                      </a:r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11</a:t>
                      </a:r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</a:rPr>
                        <a:t>Week 12</a:t>
                      </a:r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09436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Autumn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Getting to know you and Baseline Assessments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Match, Sort and Compare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Number and Place Value: 1,2,3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Circles and Triangles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Number and Place Value: 4,5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Time: Night and Day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Consolidation/ Autumn term assessments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583041">
                <a:tc gridSpan="13">
                  <a:txBody>
                    <a:bodyPr/>
                    <a:lstStyle/>
                    <a:p>
                      <a:pPr algn="ctr"/>
                      <a:r>
                        <a:rPr lang="en-GB" sz="1600" b="0" u="none" strike="noStrike" noProof="0" dirty="0">
                          <a:solidFill>
                            <a:schemeClr val="bg1"/>
                          </a:solidFill>
                        </a:rPr>
                        <a:t>On-going: Time, Subitising to 3/5, In the moment opportunities</a:t>
                      </a:r>
                    </a:p>
                    <a:p>
                      <a:pPr algn="ctr"/>
                      <a:r>
                        <a:rPr lang="en-GB" sz="1600" b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KIRFS: recognising numbers 0 – 5, 0 – 10.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051557"/>
                  </a:ext>
                </a:extLst>
              </a:tr>
              <a:tr h="547184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Spring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Number and Place Value: 0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Alive in 5: Number Bonds to 5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Growing 6,7,8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Building 9 and 10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Length, Height and Time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Number Bonds to 10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Doubles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Odds and Evens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Explore 3D Shapes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54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Mass and Capacity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181150"/>
                  </a:ext>
                </a:extLst>
              </a:tr>
              <a:tr h="583041">
                <a:tc gridSpan="13">
                  <a:txBody>
                    <a:bodyPr/>
                    <a:lstStyle/>
                    <a:p>
                      <a:pPr algn="ctr"/>
                      <a:r>
                        <a:rPr lang="en-GB" sz="1600" b="0" u="none" strike="noStrike" noProof="0" dirty="0">
                          <a:solidFill>
                            <a:schemeClr val="bg1"/>
                          </a:solidFill>
                        </a:rPr>
                        <a:t>On-going: Time, Subitising to 10, Number and Place Value, In the moment opportunities</a:t>
                      </a:r>
                    </a:p>
                    <a:p>
                      <a:pPr algn="ctr"/>
                      <a:r>
                        <a:rPr lang="en-GB" sz="1600" b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KIRFS: Number facts for 1,2,3,4,5.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369639"/>
                  </a:ext>
                </a:extLst>
              </a:tr>
              <a:tr h="557858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Summer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Counting to 20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Thow many now? More or less?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</a:rPr>
                        <a:t>Making Patterns: Manipulate, compose and decompose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>
                          <a:latin typeface="+mn-lt"/>
                        </a:rPr>
                        <a:t>Sharing and Grouping</a:t>
                      </a:r>
                      <a:endParaRPr lang="en-GB" sz="125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Patterns, Positions, Maps and Plans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  <a:tr h="5578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dirty="0">
                          <a:latin typeface="+mn-lt"/>
                        </a:rPr>
                        <a:t>Summer Term Assessments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596894"/>
                  </a:ext>
                </a:extLst>
              </a:tr>
              <a:tr h="583041">
                <a:tc gridSpan="13">
                  <a:txBody>
                    <a:bodyPr/>
                    <a:lstStyle/>
                    <a:p>
                      <a:pPr algn="ctr"/>
                      <a:r>
                        <a:rPr lang="en-GB" sz="1600" b="0" u="none" strike="noStrike" noProof="0" dirty="0">
                          <a:solidFill>
                            <a:schemeClr val="bg1"/>
                          </a:solidFill>
                        </a:rPr>
                        <a:t>On-going: Time, Subitising, Number Bonds, In the moment opportunities</a:t>
                      </a:r>
                    </a:p>
                    <a:p>
                      <a:pPr algn="ctr"/>
                      <a:r>
                        <a:rPr lang="en-GB" sz="1600" b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KIRFS: One more, one less; Doubling and Halving up to 10.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99116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7BB2EA-DE0D-4147-8BF1-0AB3CDD6B3FC}"/>
              </a:ext>
            </a:extLst>
          </p:cNvPr>
          <p:cNvSpPr txBox="1"/>
          <p:nvPr/>
        </p:nvSpPr>
        <p:spPr>
          <a:xfrm>
            <a:off x="128243" y="137410"/>
            <a:ext cx="45866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EYFS – Yearly Overview</a:t>
            </a:r>
          </a:p>
        </p:txBody>
      </p:sp>
    </p:spTree>
    <p:extLst>
      <p:ext uri="{BB962C8B-B14F-4D97-AF65-F5344CB8AC3E}">
        <p14:creationId xmlns:p14="http://schemas.microsoft.com/office/powerpoint/2010/main" val="94440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292c10-3408-49b1-80ad-5f5340200eb6" xsi:nil="true"/>
    <lcf76f155ced4ddcb4097134ff3c332f xmlns="486ec425-57ff-464b-9dc5-e010e744688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120496DC56634E95E7A550DBC1FD06" ma:contentTypeVersion="18" ma:contentTypeDescription="Create a new document." ma:contentTypeScope="" ma:versionID="b8f82a9afe2c47453e93440ba08c2210">
  <xsd:schema xmlns:xsd="http://www.w3.org/2001/XMLSchema" xmlns:xs="http://www.w3.org/2001/XMLSchema" xmlns:p="http://schemas.microsoft.com/office/2006/metadata/properties" xmlns:ns2="486ec425-57ff-464b-9dc5-e010e7446884" xmlns:ns3="72292c10-3408-49b1-80ad-5f5340200eb6" targetNamespace="http://schemas.microsoft.com/office/2006/metadata/properties" ma:root="true" ma:fieldsID="d5517180b82432e9eb658d1f406a4ce2" ns2:_="" ns3:_="">
    <xsd:import namespace="486ec425-57ff-464b-9dc5-e010e7446884"/>
    <xsd:import namespace="72292c10-3408-49b1-80ad-5f5340200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ec425-57ff-464b-9dc5-e010e7446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877db5-c260-4f22-946b-3180934fd2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92c10-3408-49b1-80ad-5f5340200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07e4f4-df1b-49db-b81c-2e8bbac22c65}" ma:internalName="TaxCatchAll" ma:showField="CatchAllData" ma:web="72292c10-3408-49b1-80ad-5f5340200e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14302B-F154-4C66-8EBB-1CF8373F212E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72292c10-3408-49b1-80ad-5f5340200eb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86ec425-57ff-464b-9dc5-e010e744688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AAB62D-A2C9-4A97-828E-DE7D925436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CACA48-365D-4861-836C-A41DB0B6C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6ec425-57ff-464b-9dc5-e010e7446884"/>
    <ds:schemaRef ds:uri="72292c10-3408-49b1-80ad-5f5340200e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221</Words>
  <Application>Microsoft Office PowerPoint</Application>
  <PresentationFormat>A4 Paper (210x297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Sweetness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</dc:title>
  <dc:subject>Measurement - Length and Perimeter</dc:subject>
  <dc:creator>The Digital Stationer</dc:creator>
  <cp:lastModifiedBy>Matthew Fisher</cp:lastModifiedBy>
  <cp:revision>238</cp:revision>
  <cp:lastPrinted>2024-02-23T13:26:52Z</cp:lastPrinted>
  <dcterms:created xsi:type="dcterms:W3CDTF">2018-01-17T14:24:29Z</dcterms:created>
  <dcterms:modified xsi:type="dcterms:W3CDTF">2024-03-14T21:47:22Z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0x010100E8120496DC56634E95E7A550DBC1FD06</vt:lpwstr>
  </property>
  <property fmtid="{D5CDD505-2E9C-101B-9397-08002B2CF9AE}" pid="3" name="Order">
    <vt:r8>82800</vt:r8>
  </property>
</Properties>
</file>