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77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E1462-1BD1-466A-BB16-FBFD22D60C2F}" v="32" dt="2023-10-09T14:59:06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>
        <p:scale>
          <a:sx n="66" d="100"/>
          <a:sy n="66" d="100"/>
        </p:scale>
        <p:origin x="11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Tribe-Phillips" userId="067dbd68-2e7d-41bf-b42e-1c9b0f53ca5e" providerId="ADAL" clId="{DABE1462-1BD1-466A-BB16-FBFD22D60C2F}"/>
    <pc:docChg chg="undo custSel modSld">
      <pc:chgData name="Caroline Tribe-Phillips" userId="067dbd68-2e7d-41bf-b42e-1c9b0f53ca5e" providerId="ADAL" clId="{DABE1462-1BD1-466A-BB16-FBFD22D60C2F}" dt="2023-10-09T15:02:19.997" v="625" actId="20577"/>
      <pc:docMkLst>
        <pc:docMk/>
      </pc:docMkLst>
      <pc:sldChg chg="modSp mod">
        <pc:chgData name="Caroline Tribe-Phillips" userId="067dbd68-2e7d-41bf-b42e-1c9b0f53ca5e" providerId="ADAL" clId="{DABE1462-1BD1-466A-BB16-FBFD22D60C2F}" dt="2023-10-09T15:02:19.997" v="625" actId="20577"/>
        <pc:sldMkLst>
          <pc:docMk/>
          <pc:sldMk cId="1490153071" sldId="277"/>
        </pc:sldMkLst>
        <pc:spChg chg="mod">
          <ac:chgData name="Caroline Tribe-Phillips" userId="067dbd68-2e7d-41bf-b42e-1c9b0f53ca5e" providerId="ADAL" clId="{DABE1462-1BD1-466A-BB16-FBFD22D60C2F}" dt="2023-10-09T14:49:03.219" v="394" actId="1035"/>
          <ac:spMkLst>
            <pc:docMk/>
            <pc:sldMk cId="1490153071" sldId="277"/>
            <ac:spMk id="19" creationId="{00000000-0000-0000-0000-000000000000}"/>
          </ac:spMkLst>
        </pc:spChg>
        <pc:graphicFrameChg chg="mod modGraphic">
          <ac:chgData name="Caroline Tribe-Phillips" userId="067dbd68-2e7d-41bf-b42e-1c9b0f53ca5e" providerId="ADAL" clId="{DABE1462-1BD1-466A-BB16-FBFD22D60C2F}" dt="2023-10-09T15:02:19.997" v="625" actId="20577"/>
          <ac:graphicFrameMkLst>
            <pc:docMk/>
            <pc:sldMk cId="1490153071" sldId="277"/>
            <ac:graphicFrameMk id="3" creationId="{80B42546-77B6-446B-A40A-8FB322A84BAE}"/>
          </ac:graphicFrameMkLst>
        </pc:graphicFrameChg>
      </pc:sldChg>
    </pc:docChg>
  </pc:docChgLst>
  <pc:docChgLst>
    <pc:chgData name="C Tribe-Phillips MPS" userId="S::tribe.c1@welearn365.com::d3a6743b-c566-4aa9-8c30-71a56fb0b224" providerId="AD" clId="Web-{5B89A03D-98B5-13DE-C907-6513A08E8127}"/>
    <pc:docChg chg="modSld">
      <pc:chgData name="C Tribe-Phillips MPS" userId="S::tribe.c1@welearn365.com::d3a6743b-c566-4aa9-8c30-71a56fb0b224" providerId="AD" clId="Web-{5B89A03D-98B5-13DE-C907-6513A08E8127}" dt="2020-04-29T12:57:44.954" v="278"/>
      <pc:docMkLst>
        <pc:docMk/>
      </pc:docMkLst>
      <pc:sldChg chg="addSp delSp modSp">
        <pc:chgData name="C Tribe-Phillips MPS" userId="S::tribe.c1@welearn365.com::d3a6743b-c566-4aa9-8c30-71a56fb0b224" providerId="AD" clId="Web-{5B89A03D-98B5-13DE-C907-6513A08E8127}" dt="2020-04-29T12:57:44.954" v="278"/>
        <pc:sldMkLst>
          <pc:docMk/>
          <pc:sldMk cId="1490153071" sldId="277"/>
        </pc:sldMkLst>
        <pc:spChg chg="add del mod">
          <ac:chgData name="C Tribe-Phillips MPS" userId="S::tribe.c1@welearn365.com::d3a6743b-c566-4aa9-8c30-71a56fb0b224" providerId="AD" clId="Web-{5B89A03D-98B5-13DE-C907-6513A08E8127}" dt="2020-04-29T12:52:45.531" v="51"/>
          <ac:spMkLst>
            <pc:docMk/>
            <pc:sldMk cId="1490153071" sldId="277"/>
            <ac:spMk id="2" creationId="{C1A6DCEB-F9AB-4BDA-9A63-239ABF43C337}"/>
          </ac:spMkLst>
        </pc:spChg>
        <pc:spChg chg="mod">
          <ac:chgData name="C Tribe-Phillips MPS" userId="S::tribe.c1@welearn365.com::d3a6743b-c566-4aa9-8c30-71a56fb0b224" providerId="AD" clId="Web-{5B89A03D-98B5-13DE-C907-6513A08E8127}" dt="2020-04-29T12:52:14.703" v="38" actId="1076"/>
          <ac:spMkLst>
            <pc:docMk/>
            <pc:sldMk cId="1490153071" sldId="277"/>
            <ac:spMk id="19" creationId="{00000000-0000-0000-0000-000000000000}"/>
          </ac:spMkLst>
        </pc:spChg>
        <pc:graphicFrameChg chg="mod modGraphic">
          <ac:chgData name="C Tribe-Phillips MPS" userId="S::tribe.c1@welearn365.com::d3a6743b-c566-4aa9-8c30-71a56fb0b224" providerId="AD" clId="Web-{5B89A03D-98B5-13DE-C907-6513A08E8127}" dt="2020-04-29T12:57:44.954" v="278"/>
          <ac:graphicFrameMkLst>
            <pc:docMk/>
            <pc:sldMk cId="1490153071" sldId="277"/>
            <ac:graphicFrameMk id="3" creationId="{80B42546-77B6-446B-A40A-8FB322A84BAE}"/>
          </ac:graphicFrameMkLst>
        </pc:graphicFrameChg>
      </pc:sldChg>
    </pc:docChg>
  </pc:docChgLst>
  <pc:docChgLst>
    <pc:chgData name="C Tribe-Phillips MPS" userId="d3a6743b-c566-4aa9-8c30-71a56fb0b224" providerId="ADAL" clId="{A1F76189-172A-4811-B8AE-7386F15D879D}"/>
    <pc:docChg chg="custSel modSld">
      <pc:chgData name="C Tribe-Phillips MPS" userId="d3a6743b-c566-4aa9-8c30-71a56fb0b224" providerId="ADAL" clId="{A1F76189-172A-4811-B8AE-7386F15D879D}" dt="2020-04-29T13:07:22.169" v="139" actId="20577"/>
      <pc:docMkLst>
        <pc:docMk/>
      </pc:docMkLst>
      <pc:sldChg chg="modSp">
        <pc:chgData name="C Tribe-Phillips MPS" userId="d3a6743b-c566-4aa9-8c30-71a56fb0b224" providerId="ADAL" clId="{A1F76189-172A-4811-B8AE-7386F15D879D}" dt="2020-04-29T13:07:22.169" v="139" actId="20577"/>
        <pc:sldMkLst>
          <pc:docMk/>
          <pc:sldMk cId="1490153071" sldId="277"/>
        </pc:sldMkLst>
        <pc:graphicFrameChg chg="mod modGraphic">
          <ac:chgData name="C Tribe-Phillips MPS" userId="d3a6743b-c566-4aa9-8c30-71a56fb0b224" providerId="ADAL" clId="{A1F76189-172A-4811-B8AE-7386F15D879D}" dt="2020-04-29T13:07:22.169" v="139" actId="20577"/>
          <ac:graphicFrameMkLst>
            <pc:docMk/>
            <pc:sldMk cId="1490153071" sldId="277"/>
            <ac:graphicFrameMk id="3" creationId="{80B42546-77B6-446B-A40A-8FB322A84BAE}"/>
          </ac:graphicFrameMkLst>
        </pc:graphicFrameChg>
      </pc:sldChg>
    </pc:docChg>
  </pc:docChgLst>
  <pc:docChgLst>
    <pc:chgData name="C Tribe-Phillips MPS" userId="d3a6743b-c566-4aa9-8c30-71a56fb0b224" providerId="ADAL" clId="{64ABF223-D33C-4DA4-8E37-D36E4D264515}"/>
    <pc:docChg chg="custSel modSld">
      <pc:chgData name="C Tribe-Phillips MPS" userId="d3a6743b-c566-4aa9-8c30-71a56fb0b224" providerId="ADAL" clId="{64ABF223-D33C-4DA4-8E37-D36E4D264515}" dt="2020-04-29T12:12:40.598" v="108" actId="313"/>
      <pc:docMkLst>
        <pc:docMk/>
      </pc:docMkLst>
      <pc:sldChg chg="addSp modSp">
        <pc:chgData name="C Tribe-Phillips MPS" userId="d3a6743b-c566-4aa9-8c30-71a56fb0b224" providerId="ADAL" clId="{64ABF223-D33C-4DA4-8E37-D36E4D264515}" dt="2020-04-29T12:12:40.598" v="108" actId="313"/>
        <pc:sldMkLst>
          <pc:docMk/>
          <pc:sldMk cId="1490153071" sldId="277"/>
        </pc:sldMkLst>
        <pc:spChg chg="add mod">
          <ac:chgData name="C Tribe-Phillips MPS" userId="d3a6743b-c566-4aa9-8c30-71a56fb0b224" providerId="ADAL" clId="{64ABF223-D33C-4DA4-8E37-D36E4D264515}" dt="2020-04-29T12:12:40.598" v="108" actId="313"/>
          <ac:spMkLst>
            <pc:docMk/>
            <pc:sldMk cId="1490153071" sldId="277"/>
            <ac:spMk id="2" creationId="{C1A6DCEB-F9AB-4BDA-9A63-239ABF43C337}"/>
          </ac:spMkLst>
        </pc:spChg>
      </pc:sldChg>
    </pc:docChg>
  </pc:docChgLst>
  <pc:docChgLst>
    <pc:chgData name="C Tribe-Phillips MPS" userId="S::tribe.c1@welearn365.com::d3a6743b-c566-4aa9-8c30-71a56fb0b224" providerId="AD" clId="Web-{06E4B9D3-7E7E-FE60-ECD4-A3CEEF46014B}"/>
    <pc:docChg chg="modSld">
      <pc:chgData name="C Tribe-Phillips MPS" userId="S::tribe.c1@welearn365.com::d3a6743b-c566-4aa9-8c30-71a56fb0b224" providerId="AD" clId="Web-{06E4B9D3-7E7E-FE60-ECD4-A3CEEF46014B}" dt="2020-04-29T12:47:18.468" v="147"/>
      <pc:docMkLst>
        <pc:docMk/>
      </pc:docMkLst>
      <pc:sldChg chg="modSp">
        <pc:chgData name="C Tribe-Phillips MPS" userId="S::tribe.c1@welearn365.com::d3a6743b-c566-4aa9-8c30-71a56fb0b224" providerId="AD" clId="Web-{06E4B9D3-7E7E-FE60-ECD4-A3CEEF46014B}" dt="2020-04-29T12:47:18.468" v="147"/>
        <pc:sldMkLst>
          <pc:docMk/>
          <pc:sldMk cId="1490153071" sldId="277"/>
        </pc:sldMkLst>
        <pc:spChg chg="mod">
          <ac:chgData name="C Tribe-Phillips MPS" userId="S::tribe.c1@welearn365.com::d3a6743b-c566-4aa9-8c30-71a56fb0b224" providerId="AD" clId="Web-{06E4B9D3-7E7E-FE60-ECD4-A3CEEF46014B}" dt="2020-04-29T12:36:25.859" v="106" actId="20577"/>
          <ac:spMkLst>
            <pc:docMk/>
            <pc:sldMk cId="1490153071" sldId="277"/>
            <ac:spMk id="2" creationId="{C1A6DCEB-F9AB-4BDA-9A63-239ABF43C337}"/>
          </ac:spMkLst>
        </pc:spChg>
        <pc:graphicFrameChg chg="mod modGraphic">
          <ac:chgData name="C Tribe-Phillips MPS" userId="S::tribe.c1@welearn365.com::d3a6743b-c566-4aa9-8c30-71a56fb0b224" providerId="AD" clId="Web-{06E4B9D3-7E7E-FE60-ECD4-A3CEEF46014B}" dt="2020-04-29T12:47:18.468" v="147"/>
          <ac:graphicFrameMkLst>
            <pc:docMk/>
            <pc:sldMk cId="1490153071" sldId="277"/>
            <ac:graphicFrameMk id="3" creationId="{80B42546-77B6-446B-A40A-8FB322A84B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9054" y="75206"/>
            <a:ext cx="434957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Year 1 – Yearly Overview 2023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02906"/>
              </p:ext>
            </p:extLst>
          </p:nvPr>
        </p:nvGraphicFramePr>
        <p:xfrm>
          <a:off x="187464" y="578820"/>
          <a:ext cx="9696832" cy="6245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4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598079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598079">
                  <a:extLst>
                    <a:ext uri="{9D8B030D-6E8A-4147-A177-3AD203B41FA5}">
                      <a16:colId xmlns:a16="http://schemas.microsoft.com/office/drawing/2014/main" val="3960767951"/>
                    </a:ext>
                  </a:extLst>
                </a:gridCol>
                <a:gridCol w="1377456">
                  <a:extLst>
                    <a:ext uri="{9D8B030D-6E8A-4147-A177-3AD203B41FA5}">
                      <a16:colId xmlns:a16="http://schemas.microsoft.com/office/drawing/2014/main" val="860883924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498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375288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391209">
                  <a:extLst>
                    <a:ext uri="{9D8B030D-6E8A-4147-A177-3AD203B41FA5}">
                      <a16:colId xmlns:a16="http://schemas.microsoft.com/office/drawing/2014/main" val="1999649994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497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53673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09224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(within 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(within 10)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Shape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614654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On-going: Flashbacks (to recap on previous learning/Wakey </a:t>
                      </a:r>
                      <a:r>
                        <a:rPr lang="en-GB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Time/Counting in groups of 2,5,10, writing numbers in words and numerals, days of the week/months of the year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A1 = Write numbers in words 0 -10, order and write numerals to 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A2 = 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for each number to 6.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64705"/>
                  </a:ext>
                </a:extLst>
              </a:tr>
              <a:tr h="136833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20)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(Multiples of 2, 5, 10 to be included)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Number: Addition and subtraction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(within 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50)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(Multiples of 2, 5, 10 to be included)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Height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Height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Weight and 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Weight and Volume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Weight and Volume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Spring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614654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On-going: Flashbacks (to recap on previous learning/Wakey </a:t>
                      </a:r>
                      <a:r>
                        <a:rPr lang="en-GB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– 9:15) Time/Counting in groups of 2,5,10, writing numbers in words and numerals, days of the week/months of the year/ 2D and 3D shape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Sp1 –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doubles to 20 and halves of even numbers to 20.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Sp2 -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to 10.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490403"/>
                  </a:ext>
                </a:extLst>
              </a:tr>
              <a:tr h="109224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(Reinforce multiples of 2, 5 and 10 to be included)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Summer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84880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On-going: Flashbacks (to recap on previous learning/Wakey </a:t>
                      </a:r>
                      <a:r>
                        <a:rPr lang="en-GB" sz="12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2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– 9:!5) Time/Counting in groups of 2,5,10, writing numbers in words and numerals, days of the week/months of the year/ 2D and 3D shape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S1 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tell the time. Half past and o clock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KIRFS S2 -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for each number up to 10.</a:t>
                      </a:r>
                      <a:endParaRPr lang="en-GB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69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F59BC8-B265-4D4E-AB6B-ADC588AEF044}"/>
</file>

<file path=customXml/itemProps2.xml><?xml version="1.0" encoding="utf-8"?>
<ds:datastoreItem xmlns:ds="http://schemas.openxmlformats.org/officeDocument/2006/customXml" ds:itemID="{40C25F80-99DC-4E46-99FC-F2AF0806C5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3ACD85-B3CE-4B42-8E33-A5B5FB0D5D69}">
  <ds:schemaRefs>
    <ds:schemaRef ds:uri="9b47b90d-6210-4d34-a494-6091db84ebf0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82dc66be-97a6-4b31-86c5-9e8a1a242406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388</Words>
  <Application>Microsoft Office PowerPoint</Application>
  <PresentationFormat>A4 Paper (210x297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Infant Std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Caroline Tribe-Phillips</cp:lastModifiedBy>
  <cp:revision>292</cp:revision>
  <cp:lastPrinted>2018-02-04T19:25:45Z</cp:lastPrinted>
  <dcterms:created xsi:type="dcterms:W3CDTF">2018-01-17T14:24:29Z</dcterms:created>
  <dcterms:modified xsi:type="dcterms:W3CDTF">2023-10-09T15:02:24Z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83800</vt:r8>
  </property>
</Properties>
</file>