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DAE3F3"/>
    <a:srgbClr val="4472C4"/>
    <a:srgbClr val="FFFFCC"/>
    <a:srgbClr val="FFFF99"/>
    <a:srgbClr val="D9D9D9"/>
    <a:srgbClr val="2C2C2C"/>
    <a:srgbClr val="D7EEFD"/>
    <a:srgbClr val="B6E0FC"/>
    <a:srgbClr val="E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7A9BA4-ABC1-4CF8-904C-3F1955144A2A}" v="29" dt="2023-11-17T10:06:26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2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Philpott" userId="67f398dd-5046-45d8-b4e5-7edb7374335a" providerId="ADAL" clId="{4F7A9BA4-ABC1-4CF8-904C-3F1955144A2A}"/>
    <pc:docChg chg="custSel addSld delSld modSld">
      <pc:chgData name="Heidi Philpott" userId="67f398dd-5046-45d8-b4e5-7edb7374335a" providerId="ADAL" clId="{4F7A9BA4-ABC1-4CF8-904C-3F1955144A2A}" dt="2023-11-17T10:45:37.690" v="436" actId="47"/>
      <pc:docMkLst>
        <pc:docMk/>
      </pc:docMkLst>
      <pc:sldChg chg="addSp delSp modSp add mod">
        <pc:chgData name="Heidi Philpott" userId="67f398dd-5046-45d8-b4e5-7edb7374335a" providerId="ADAL" clId="{4F7A9BA4-ABC1-4CF8-904C-3F1955144A2A}" dt="2023-11-17T10:07:17.381" v="435" actId="20577"/>
        <pc:sldMkLst>
          <pc:docMk/>
          <pc:sldMk cId="0" sldId="256"/>
        </pc:sldMkLst>
        <pc:spChg chg="mod">
          <ac:chgData name="Heidi Philpott" userId="67f398dd-5046-45d8-b4e5-7edb7374335a" providerId="ADAL" clId="{4F7A9BA4-ABC1-4CF8-904C-3F1955144A2A}" dt="2023-11-17T10:06:39.605" v="390" actId="1076"/>
          <ac:spMkLst>
            <pc:docMk/>
            <pc:sldMk cId="0" sldId="256"/>
            <ac:spMk id="4" creationId="{00000000-0000-0000-0000-000000000000}"/>
          </ac:spMkLst>
        </pc:spChg>
        <pc:spChg chg="del">
          <ac:chgData name="Heidi Philpott" userId="67f398dd-5046-45d8-b4e5-7edb7374335a" providerId="ADAL" clId="{4F7A9BA4-ABC1-4CF8-904C-3F1955144A2A}" dt="2023-11-17T10:01:01.258" v="309" actId="478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Heidi Philpott" userId="67f398dd-5046-45d8-b4e5-7edb7374335a" providerId="ADAL" clId="{4F7A9BA4-ABC1-4CF8-904C-3F1955144A2A}" dt="2023-11-17T10:01:05.980" v="310" actId="478"/>
          <ac:spMkLst>
            <pc:docMk/>
            <pc:sldMk cId="0" sldId="256"/>
            <ac:spMk id="7" creationId="{BCD53FD9-C359-FAEA-FF45-26F3AE7DDB5F}"/>
          </ac:spMkLst>
        </pc:spChg>
        <pc:spChg chg="add mod">
          <ac:chgData name="Heidi Philpott" userId="67f398dd-5046-45d8-b4e5-7edb7374335a" providerId="ADAL" clId="{4F7A9BA4-ABC1-4CF8-904C-3F1955144A2A}" dt="2023-11-17T10:04:43.170" v="353" actId="1076"/>
          <ac:spMkLst>
            <pc:docMk/>
            <pc:sldMk cId="0" sldId="256"/>
            <ac:spMk id="8" creationId="{0C23E1AD-09CB-49A3-D8A8-88A6114AD161}"/>
          </ac:spMkLst>
        </pc:spChg>
        <pc:graphicFrameChg chg="mod modGraphic">
          <ac:chgData name="Heidi Philpott" userId="67f398dd-5046-45d8-b4e5-7edb7374335a" providerId="ADAL" clId="{4F7A9BA4-ABC1-4CF8-904C-3F1955144A2A}" dt="2023-11-17T10:07:17.381" v="435" actId="20577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  <pc:sldChg chg="addSp modSp del mod">
        <pc:chgData name="Heidi Philpott" userId="67f398dd-5046-45d8-b4e5-7edb7374335a" providerId="ADAL" clId="{4F7A9BA4-ABC1-4CF8-904C-3F1955144A2A}" dt="2023-11-17T10:45:37.690" v="436" actId="47"/>
        <pc:sldMkLst>
          <pc:docMk/>
          <pc:sldMk cId="354120802" sldId="278"/>
        </pc:sldMkLst>
        <pc:spChg chg="add mod">
          <ac:chgData name="Heidi Philpott" userId="67f398dd-5046-45d8-b4e5-7edb7374335a" providerId="ADAL" clId="{4F7A9BA4-ABC1-4CF8-904C-3F1955144A2A}" dt="2023-11-17T09:55:46.418" v="285" actId="1582"/>
          <ac:spMkLst>
            <pc:docMk/>
            <pc:sldMk cId="354120802" sldId="278"/>
            <ac:spMk id="2" creationId="{776D0DB4-34FB-C8AC-7A90-D70608D5C69C}"/>
          </ac:spMkLst>
        </pc:spChg>
        <pc:spChg chg="add mod">
          <ac:chgData name="Heidi Philpott" userId="67f398dd-5046-45d8-b4e5-7edb7374335a" providerId="ADAL" clId="{4F7A9BA4-ABC1-4CF8-904C-3F1955144A2A}" dt="2023-11-17T10:04:31.257" v="347" actId="20577"/>
          <ac:spMkLst>
            <pc:docMk/>
            <pc:sldMk cId="354120802" sldId="278"/>
            <ac:spMk id="4" creationId="{75795E9F-EC3D-FB15-B138-0C7160E24143}"/>
          </ac:spMkLst>
        </pc:spChg>
        <pc:graphicFrameChg chg="mod modGraphic">
          <ac:chgData name="Heidi Philpott" userId="67f398dd-5046-45d8-b4e5-7edb7374335a" providerId="ADAL" clId="{4F7A9BA4-ABC1-4CF8-904C-3F1955144A2A}" dt="2023-11-17T09:55:55.453" v="300" actId="20577"/>
          <ac:graphicFrameMkLst>
            <pc:docMk/>
            <pc:sldMk cId="354120802" sldId="278"/>
            <ac:graphicFrameMk id="3" creationId="{80B42546-77B6-446B-A40A-8FB322A84BAE}"/>
          </ac:graphicFrameMkLst>
        </pc:graphicFrameChg>
      </pc:sldChg>
    </pc:docChg>
  </pc:docChgLst>
  <pc:docChgLst>
    <pc:chgData name="C Tribe-Phillips MPS" userId="d3a6743b-c566-4aa9-8c30-71a56fb0b224" providerId="ADAL" clId="{86684788-69E3-4788-A62E-2720D9584820}"/>
    <pc:docChg chg="undo modSld">
      <pc:chgData name="C Tribe-Phillips MPS" userId="d3a6743b-c566-4aa9-8c30-71a56fb0b224" providerId="ADAL" clId="{86684788-69E3-4788-A62E-2720D9584820}" dt="2020-04-29T13:25:32.800" v="78" actId="20577"/>
      <pc:docMkLst>
        <pc:docMk/>
      </pc:docMkLst>
      <pc:sldChg chg="modSp">
        <pc:chgData name="C Tribe-Phillips MPS" userId="d3a6743b-c566-4aa9-8c30-71a56fb0b224" providerId="ADAL" clId="{86684788-69E3-4788-A62E-2720D9584820}" dt="2020-04-29T13:25:32.800" v="78" actId="20577"/>
        <pc:sldMkLst>
          <pc:docMk/>
          <pc:sldMk cId="354120802" sldId="278"/>
        </pc:sldMkLst>
        <pc:spChg chg="mod">
          <ac:chgData name="C Tribe-Phillips MPS" userId="d3a6743b-c566-4aa9-8c30-71a56fb0b224" providerId="ADAL" clId="{86684788-69E3-4788-A62E-2720D9584820}" dt="2020-04-29T13:12:01.873" v="8" actId="1076"/>
          <ac:spMkLst>
            <pc:docMk/>
            <pc:sldMk cId="354120802" sldId="278"/>
            <ac:spMk id="6" creationId="{87113920-C733-459B-BE40-BEBC40071668}"/>
          </ac:spMkLst>
        </pc:spChg>
        <pc:graphicFrameChg chg="mod modGraphic">
          <ac:chgData name="C Tribe-Phillips MPS" userId="d3a6743b-c566-4aa9-8c30-71a56fb0b224" providerId="ADAL" clId="{86684788-69E3-4788-A62E-2720D9584820}" dt="2020-04-29T13:25:32.800" v="78" actId="20577"/>
          <ac:graphicFrameMkLst>
            <pc:docMk/>
            <pc:sldMk cId="354120802" sldId="278"/>
            <ac:graphicFrameMk id="3" creationId="{80B42546-77B6-446B-A40A-8FB322A84BA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0249-2B89-4C5A-9447-13BF59E42812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49363"/>
            <a:ext cx="4873625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810125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ADDFD-937E-48D0-87BC-CF1BFCD38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1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2BC6B-2CEB-4696-8E70-B7A749758A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63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8814" y="6682537"/>
            <a:ext cx="9912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latin typeface="Calibri"/>
                <a:cs typeface="Calibri"/>
              </a:rPr>
              <a:t>©</a:t>
            </a:r>
            <a:r>
              <a:rPr sz="700" b="1" spc="-10" dirty="0">
                <a:latin typeface="Calibri"/>
                <a:cs typeface="Calibri"/>
              </a:rPr>
              <a:t> P</a:t>
            </a:r>
            <a:r>
              <a:rPr sz="700" b="1" dirty="0">
                <a:latin typeface="Calibri"/>
                <a:cs typeface="Calibri"/>
              </a:rPr>
              <a:t>r</a:t>
            </a:r>
            <a:r>
              <a:rPr sz="700" b="1" spc="-10" dirty="0">
                <a:latin typeface="Calibri"/>
                <a:cs typeface="Calibri"/>
              </a:rPr>
              <a:t>im</a:t>
            </a:r>
            <a:r>
              <a:rPr sz="700" b="1" spc="-5" dirty="0">
                <a:latin typeface="Calibri"/>
                <a:cs typeface="Calibri"/>
              </a:rPr>
              <a:t>ary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S</a:t>
            </a:r>
            <a:r>
              <a:rPr sz="700" b="1" spc="-5" dirty="0">
                <a:latin typeface="Calibri"/>
                <a:cs typeface="Calibri"/>
              </a:rPr>
              <a:t>tars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E</a:t>
            </a:r>
            <a:r>
              <a:rPr sz="700" b="1" spc="-5" dirty="0">
                <a:latin typeface="Calibri"/>
                <a:cs typeface="Calibri"/>
              </a:rPr>
              <a:t>d</a:t>
            </a:r>
            <a:r>
              <a:rPr sz="700" b="1" spc="-10" dirty="0">
                <a:latin typeface="Calibri"/>
                <a:cs typeface="Calibri"/>
              </a:rPr>
              <a:t>uc</a:t>
            </a:r>
            <a:r>
              <a:rPr sz="700" b="1" spc="-5" dirty="0">
                <a:latin typeface="Calibri"/>
                <a:cs typeface="Calibri"/>
              </a:rPr>
              <a:t>at</a:t>
            </a:r>
            <a:r>
              <a:rPr sz="700" b="1" spc="-10" dirty="0">
                <a:latin typeface="Calibri"/>
                <a:cs typeface="Calibri"/>
              </a:rPr>
              <a:t>io</a:t>
            </a:r>
            <a:r>
              <a:rPr sz="700" b="1" spc="-5" dirty="0">
                <a:latin typeface="Calibri"/>
                <a:cs typeface="Calibri"/>
              </a:rPr>
              <a:t>n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653806"/>
              </p:ext>
            </p:extLst>
          </p:nvPr>
        </p:nvGraphicFramePr>
        <p:xfrm>
          <a:off x="66041" y="560588"/>
          <a:ext cx="9773918" cy="629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290">
                  <a:extLst>
                    <a:ext uri="{9D8B030D-6E8A-4147-A177-3AD203B41FA5}">
                      <a16:colId xmlns:a16="http://schemas.microsoft.com/office/drawing/2014/main" val="2385165946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6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64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12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2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 </a:t>
                      </a:r>
                      <a:r>
                        <a:rPr sz="12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249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Autumn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5367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Number:</a:t>
                      </a:r>
                      <a:r>
                        <a:rPr sz="12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Place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15" dirty="0">
                          <a:latin typeface="Calibri"/>
                          <a:cs typeface="Calibri"/>
                        </a:rPr>
                        <a:t>Value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01370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Number:</a:t>
                      </a:r>
                      <a:r>
                        <a:rPr sz="12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Addition</a:t>
                      </a:r>
                      <a:r>
                        <a:rPr sz="12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Subtraction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Geometry: Properties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Shape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351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 daily: Flashbacks (to recap on previous learning/Wakey </a:t>
                      </a:r>
                      <a:r>
                        <a:rPr lang="en-GB" sz="105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Time, counting in groups of 2,5,10, and 3s, writing numbers in words and numerals, KIRFs: Wednesdays</a:t>
                      </a:r>
                      <a:endParaRPr lang="en-US" sz="105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KIRFs Autumn 1: Bonds to 20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KIRFs Autumn 2: x2 and ÷ 2 facts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14930"/>
                  </a:ext>
                </a:extLst>
              </a:tr>
              <a:tr h="1180348"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Spring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5367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540385" marR="283845" indent="-251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125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25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eme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t: 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Money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48030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Number:</a:t>
                      </a:r>
                      <a:r>
                        <a:rPr sz="125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Multiplication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 and</a:t>
                      </a:r>
                      <a:r>
                        <a:rPr sz="12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Division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76530" marR="168910" indent="1123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Measurement: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Length</a:t>
                      </a:r>
                      <a:r>
                        <a:rPr sz="12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Height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95630" marR="167005" indent="-421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Measurement:</a:t>
                      </a:r>
                      <a:r>
                        <a:rPr sz="12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Mass,</a:t>
                      </a:r>
                      <a:r>
                        <a:rPr sz="12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Capacity </a:t>
                      </a:r>
                      <a:r>
                        <a:rPr sz="1250" spc="-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15" dirty="0">
                          <a:latin typeface="Calibri"/>
                          <a:cs typeface="Calibri"/>
                        </a:rPr>
                        <a:t>Temperature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691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 daily: Flashbacks (to recap on previous learning/Wakey </a:t>
                      </a:r>
                      <a:r>
                        <a:rPr lang="en-GB" sz="105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Time, x2 x5 x10, counting in 3s, shape, SATs style questions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KIRFs: Wednesdays</a:t>
                      </a:r>
                      <a:endParaRPr lang="en-US" sz="105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KIRFs Spring 1: Doubles and halves to 20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KIRFs Spring 2:  x10 and ÷ 10 facts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575196692"/>
                  </a:ext>
                </a:extLst>
              </a:tr>
              <a:tr h="1385328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Summer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5367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49275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Number: Fractions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Measurement:</a:t>
                      </a:r>
                      <a:r>
                        <a:rPr sz="12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Time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81330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Statistics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0200" marR="135890" indent="-187960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Geometry: 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Position </a:t>
                      </a:r>
                      <a:r>
                        <a:rPr sz="1250" spc="-2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5" dirty="0">
                          <a:latin typeface="Calibri"/>
                          <a:cs typeface="Calibri"/>
                        </a:rPr>
                        <a:t>Direction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250" spc="-5" dirty="0">
                          <a:latin typeface="Calibri"/>
                          <a:cs typeface="Calibri"/>
                        </a:rPr>
                        <a:t>Consolidation</a:t>
                      </a:r>
                      <a:endParaRPr sz="12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627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On-going daily: Flashbacks (to recap on previous learning/Wakey </a:t>
                      </a:r>
                      <a:r>
                        <a:rPr lang="en-GB" sz="105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Wakey</a:t>
                      </a: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8:55 -9:15) Time, x2 x5 x10, counting in 3s, shape, SATs style questions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KIRFs: Wednesdays</a:t>
                      </a:r>
                      <a:endParaRPr lang="en-US" sz="105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KIRFs Summer 1: Time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KIRFs Summer 2: x5 and ÷ 5 facts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06337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0" y="8878"/>
            <a:ext cx="3477895" cy="462280"/>
          </a:xfrm>
          <a:prstGeom prst="rect">
            <a:avLst/>
          </a:prstGeom>
          <a:solidFill>
            <a:srgbClr val="DAE2F3"/>
          </a:solidFill>
          <a:ln w="9525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0"/>
              </a:spcBef>
            </a:pPr>
            <a:r>
              <a:rPr sz="2400" b="1" spc="-55" dirty="0">
                <a:solidFill>
                  <a:srgbClr val="2E5496"/>
                </a:solidFill>
                <a:latin typeface="Calibri"/>
                <a:cs typeface="Calibri"/>
              </a:rPr>
              <a:t>Year</a:t>
            </a:r>
            <a:r>
              <a:rPr sz="2400" b="1" spc="-2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E5496"/>
                </a:solidFill>
                <a:latin typeface="Calibri"/>
                <a:cs typeface="Calibri"/>
              </a:rPr>
              <a:t>2</a:t>
            </a:r>
            <a:r>
              <a:rPr sz="2400" b="1" spc="-1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E5496"/>
                </a:solidFill>
                <a:latin typeface="Calibri"/>
                <a:cs typeface="Calibri"/>
              </a:rPr>
              <a:t>–</a:t>
            </a:r>
            <a:r>
              <a:rPr sz="2400" b="1" spc="-2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400" b="1" spc="-35" dirty="0">
                <a:solidFill>
                  <a:srgbClr val="2E5496"/>
                </a:solidFill>
                <a:latin typeface="Calibri"/>
                <a:cs typeface="Calibri"/>
              </a:rPr>
              <a:t>Yearly</a:t>
            </a:r>
            <a:r>
              <a:rPr sz="2400" b="1" spc="-2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2E5496"/>
                </a:solidFill>
                <a:latin typeface="Calibri"/>
                <a:cs typeface="Calibri"/>
              </a:rPr>
              <a:t>Overview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3E1AD-09CB-49A3-D8A8-88A6114AD161}"/>
              </a:ext>
            </a:extLst>
          </p:cNvPr>
          <p:cNvSpPr txBox="1"/>
          <p:nvPr/>
        </p:nvSpPr>
        <p:spPr>
          <a:xfrm>
            <a:off x="8430390" y="184895"/>
            <a:ext cx="736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BC2D25-54EB-47F0-9941-5F8060DB2D7E}"/>
</file>

<file path=customXml/itemProps2.xml><?xml version="1.0" encoding="utf-8"?>
<ds:datastoreItem xmlns:ds="http://schemas.openxmlformats.org/officeDocument/2006/customXml" ds:itemID="{843B4464-1C42-47D2-B5FD-172C7DE13472}">
  <ds:schemaRefs>
    <ds:schemaRef ds:uri="http://www.w3.org/XML/1998/namespace"/>
    <ds:schemaRef ds:uri="82dc66be-97a6-4b31-86c5-9e8a1a242406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b47b90d-6210-4d34-a494-6091db84ebf0"/>
    <ds:schemaRef ds:uri="http://schemas.microsoft.com/office/2006/metadata/properties"/>
    <ds:schemaRef ds:uri="72292c10-3408-49b1-80ad-5f5340200eb6"/>
    <ds:schemaRef ds:uri="486ec425-57ff-464b-9dc5-e010e7446884"/>
  </ds:schemaRefs>
</ds:datastoreItem>
</file>

<file path=customXml/itemProps3.xml><?xml version="1.0" encoding="utf-8"?>
<ds:datastoreItem xmlns:ds="http://schemas.openxmlformats.org/officeDocument/2006/customXml" ds:itemID="{742B192A-3C9C-421C-88BA-33F41BDF1F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241</Words>
  <Application>Microsoft Office PowerPoint</Application>
  <PresentationFormat>A4 Paper (210x297 mm)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</dc:title>
  <dc:subject>Measurement - Length and Perimeter</dc:subject>
  <dc:creator>The Digital Stationer</dc:creator>
  <cp:lastModifiedBy>Heidi Philpott</cp:lastModifiedBy>
  <cp:revision>230</cp:revision>
  <cp:lastPrinted>2018-02-04T19:25:45Z</cp:lastPrinted>
  <dcterms:created xsi:type="dcterms:W3CDTF">2018-01-17T14:24:29Z</dcterms:created>
  <dcterms:modified xsi:type="dcterms:W3CDTF">2023-11-17T10:45:47Z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84000</vt:r8>
  </property>
  <property fmtid="{D5CDD505-2E9C-101B-9397-08002B2CF9AE}" pid="4" name="MediaServiceImageTags">
    <vt:lpwstr/>
  </property>
</Properties>
</file>