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79" r:id="rId5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DAAC89-5D78-46DF-A6F6-AACF447EC2A8}" v="18" dt="2023-12-17T17:53:24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es.a" userId="7339d841-ab9a-40e3-a60f-836761a7e4f9" providerId="ADAL" clId="{B2DAAC89-5D78-46DF-A6F6-AACF447EC2A8}"/>
    <pc:docChg chg="undo custSel modSld">
      <pc:chgData name="davies.a" userId="7339d841-ab9a-40e3-a60f-836761a7e4f9" providerId="ADAL" clId="{B2DAAC89-5D78-46DF-A6F6-AACF447EC2A8}" dt="2023-12-17T17:53:47.238" v="525" actId="20577"/>
      <pc:docMkLst>
        <pc:docMk/>
      </pc:docMkLst>
      <pc:sldChg chg="modSp mod">
        <pc:chgData name="davies.a" userId="7339d841-ab9a-40e3-a60f-836761a7e4f9" providerId="ADAL" clId="{B2DAAC89-5D78-46DF-A6F6-AACF447EC2A8}" dt="2023-12-17T17:53:47.238" v="525" actId="20577"/>
        <pc:sldMkLst>
          <pc:docMk/>
          <pc:sldMk cId="3811886281" sldId="279"/>
        </pc:sldMkLst>
        <pc:spChg chg="mod">
          <ac:chgData name="davies.a" userId="7339d841-ab9a-40e3-a60f-836761a7e4f9" providerId="ADAL" clId="{B2DAAC89-5D78-46DF-A6F6-AACF447EC2A8}" dt="2023-12-17T17:32:25.228" v="5" actId="1076"/>
          <ac:spMkLst>
            <pc:docMk/>
            <pc:sldMk cId="3811886281" sldId="279"/>
            <ac:spMk id="6" creationId="{E182F294-F229-4B33-A1E2-E382BE7C4ECE}"/>
          </ac:spMkLst>
        </pc:spChg>
        <pc:graphicFrameChg chg="mod modGraphic">
          <ac:chgData name="davies.a" userId="7339d841-ab9a-40e3-a60f-836761a7e4f9" providerId="ADAL" clId="{B2DAAC89-5D78-46DF-A6F6-AACF447EC2A8}" dt="2023-12-17T17:53:47.238" v="525" actId="20577"/>
          <ac:graphicFrameMkLst>
            <pc:docMk/>
            <pc:sldMk cId="3811886281" sldId="279"/>
            <ac:graphicFrameMk id="3" creationId="{80B42546-77B6-446B-A40A-8FB322A84BAE}"/>
          </ac:graphicFrameMkLst>
        </pc:graphicFrameChg>
      </pc:sldChg>
    </pc:docChg>
  </pc:docChgLst>
  <pc:docChgLst>
    <pc:chgData name="J Twigger MPS" userId="S::twigger.j1@welearn365.com::9773603f-32db-4f18-bf81-fe191b99b3ee" providerId="AD" clId="Web-{B20437F6-6B2D-E099-0468-2CF5F018C93B}"/>
    <pc:docChg chg="modSld">
      <pc:chgData name="J Twigger MPS" userId="S::twigger.j1@welearn365.com::9773603f-32db-4f18-bf81-fe191b99b3ee" providerId="AD" clId="Web-{B20437F6-6B2D-E099-0468-2CF5F018C93B}" dt="2020-07-01T13:09:46.470" v="24" actId="1076"/>
      <pc:docMkLst>
        <pc:docMk/>
      </pc:docMkLst>
      <pc:sldChg chg="addSp modSp">
        <pc:chgData name="J Twigger MPS" userId="S::twigger.j1@welearn365.com::9773603f-32db-4f18-bf81-fe191b99b3ee" providerId="AD" clId="Web-{B20437F6-6B2D-E099-0468-2CF5F018C93B}" dt="2020-07-01T13:09:46.470" v="24" actId="1076"/>
        <pc:sldMkLst>
          <pc:docMk/>
          <pc:sldMk cId="3811886281" sldId="279"/>
        </pc:sldMkLst>
        <pc:spChg chg="add mod">
          <ac:chgData name="J Twigger MPS" userId="S::twigger.j1@welearn365.com::9773603f-32db-4f18-bf81-fe191b99b3ee" providerId="AD" clId="Web-{B20437F6-6B2D-E099-0468-2CF5F018C93B}" dt="2020-07-01T13:09:46.470" v="24" actId="1076"/>
          <ac:spMkLst>
            <pc:docMk/>
            <pc:sldMk cId="3811886281" sldId="279"/>
            <ac:spMk id="2" creationId="{C418D392-0354-43BB-843B-02E3ADD7FCED}"/>
          </ac:spMkLst>
        </pc:spChg>
      </pc:sldChg>
    </pc:docChg>
  </pc:docChgLst>
  <pc:docChgLst>
    <pc:chgData name="C Tribe-Phillips MPS" userId="d3a6743b-c566-4aa9-8c30-71a56fb0b224" providerId="ADAL" clId="{0D826362-78F9-4DBA-B239-21B6870D1D26}"/>
    <pc:docChg chg="modSld">
      <pc:chgData name="C Tribe-Phillips MPS" userId="d3a6743b-c566-4aa9-8c30-71a56fb0b224" providerId="ADAL" clId="{0D826362-78F9-4DBA-B239-21B6870D1D26}" dt="2020-04-29T13:19:00.723" v="82" actId="1076"/>
      <pc:docMkLst>
        <pc:docMk/>
      </pc:docMkLst>
      <pc:sldChg chg="modSp">
        <pc:chgData name="C Tribe-Phillips MPS" userId="d3a6743b-c566-4aa9-8c30-71a56fb0b224" providerId="ADAL" clId="{0D826362-78F9-4DBA-B239-21B6870D1D26}" dt="2020-04-29T13:19:00.723" v="82" actId="1076"/>
        <pc:sldMkLst>
          <pc:docMk/>
          <pc:sldMk cId="3811886281" sldId="279"/>
        </pc:sldMkLst>
        <pc:spChg chg="mod">
          <ac:chgData name="C Tribe-Phillips MPS" userId="d3a6743b-c566-4aa9-8c30-71a56fb0b224" providerId="ADAL" clId="{0D826362-78F9-4DBA-B239-21B6870D1D26}" dt="2020-04-29T13:18:54.927" v="80" actId="1076"/>
          <ac:spMkLst>
            <pc:docMk/>
            <pc:sldMk cId="3811886281" sldId="279"/>
            <ac:spMk id="6" creationId="{E182F294-F229-4B33-A1E2-E382BE7C4ECE}"/>
          </ac:spMkLst>
        </pc:spChg>
        <pc:graphicFrameChg chg="mod modGraphic">
          <ac:chgData name="C Tribe-Phillips MPS" userId="d3a6743b-c566-4aa9-8c30-71a56fb0b224" providerId="ADAL" clId="{0D826362-78F9-4DBA-B239-21B6870D1D26}" dt="2020-04-29T13:19:00.723" v="82" actId="1076"/>
          <ac:graphicFrameMkLst>
            <pc:docMk/>
            <pc:sldMk cId="3811886281" sldId="279"/>
            <ac:graphicFrameMk id="3" creationId="{80B42546-77B6-446B-A40A-8FB322A84BAE}"/>
          </ac:graphicFrameMkLst>
        </pc:graphicFrameChg>
      </pc:sldChg>
    </pc:docChg>
  </pc:docChgLst>
  <pc:docChgLst>
    <pc:chgData name="Katie Wall" userId="86c2eab2-72e2-4717-a957-2caaa0da4228" providerId="ADAL" clId="{72DEF4BE-DA76-4FA7-9409-B5CFB4CB1E62}"/>
    <pc:docChg chg="modSld">
      <pc:chgData name="Katie Wall" userId="86c2eab2-72e2-4717-a957-2caaa0da4228" providerId="ADAL" clId="{72DEF4BE-DA76-4FA7-9409-B5CFB4CB1E62}" dt="2023-11-29T14:53:17.995" v="147"/>
      <pc:docMkLst>
        <pc:docMk/>
      </pc:docMkLst>
      <pc:sldChg chg="modSp mod">
        <pc:chgData name="Katie Wall" userId="86c2eab2-72e2-4717-a957-2caaa0da4228" providerId="ADAL" clId="{72DEF4BE-DA76-4FA7-9409-B5CFB4CB1E62}" dt="2023-11-29T14:53:17.995" v="147"/>
        <pc:sldMkLst>
          <pc:docMk/>
          <pc:sldMk cId="3811886281" sldId="279"/>
        </pc:sldMkLst>
        <pc:graphicFrameChg chg="mod modGraphic">
          <ac:chgData name="Katie Wall" userId="86c2eab2-72e2-4717-a957-2caaa0da4228" providerId="ADAL" clId="{72DEF4BE-DA76-4FA7-9409-B5CFB4CB1E62}" dt="2023-11-29T14:53:17.995" v="147"/>
          <ac:graphicFrameMkLst>
            <pc:docMk/>
            <pc:sldMk cId="3811886281" sldId="279"/>
            <ac:graphicFrameMk id="3" creationId="{80B42546-77B6-446B-A40A-8FB322A84BAE}"/>
          </ac:graphicFrameMkLst>
        </pc:graphicFrameChg>
      </pc:sldChg>
    </pc:docChg>
  </pc:docChgLst>
  <pc:docChgLst>
    <pc:chgData name="Megan Jeremiah" userId="04a934d5-37e9-442f-8b58-8784dac45050" providerId="ADAL" clId="{56A10F4C-E764-42CE-B415-11B9483CC82D}"/>
    <pc:docChg chg="undo custSel modSld">
      <pc:chgData name="Megan Jeremiah" userId="04a934d5-37e9-442f-8b58-8784dac45050" providerId="ADAL" clId="{56A10F4C-E764-42CE-B415-11B9483CC82D}" dt="2023-11-27T12:49:07.515" v="110" actId="478"/>
      <pc:docMkLst>
        <pc:docMk/>
      </pc:docMkLst>
      <pc:sldChg chg="delSp modSp mod">
        <pc:chgData name="Megan Jeremiah" userId="04a934d5-37e9-442f-8b58-8784dac45050" providerId="ADAL" clId="{56A10F4C-E764-42CE-B415-11B9483CC82D}" dt="2023-11-27T12:49:07.515" v="110" actId="478"/>
        <pc:sldMkLst>
          <pc:docMk/>
          <pc:sldMk cId="3811886281" sldId="279"/>
        </pc:sldMkLst>
        <pc:spChg chg="del mod">
          <ac:chgData name="Megan Jeremiah" userId="04a934d5-37e9-442f-8b58-8784dac45050" providerId="ADAL" clId="{56A10F4C-E764-42CE-B415-11B9483CC82D}" dt="2023-11-27T12:49:07.515" v="110" actId="478"/>
          <ac:spMkLst>
            <pc:docMk/>
            <pc:sldMk cId="3811886281" sldId="279"/>
            <ac:spMk id="2" creationId="{C418D392-0354-43BB-843B-02E3ADD7FCED}"/>
          </ac:spMkLst>
        </pc:spChg>
        <pc:graphicFrameChg chg="mod modGraphic">
          <ac:chgData name="Megan Jeremiah" userId="04a934d5-37e9-442f-8b58-8784dac45050" providerId="ADAL" clId="{56A10F4C-E764-42CE-B415-11B9483CC82D}" dt="2023-11-27T12:48:48.299" v="104" actId="14100"/>
          <ac:graphicFrameMkLst>
            <pc:docMk/>
            <pc:sldMk cId="3811886281" sldId="279"/>
            <ac:graphicFrameMk id="3" creationId="{80B42546-77B6-446B-A40A-8FB322A84BA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17/12/2023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96003"/>
              </p:ext>
            </p:extLst>
          </p:nvPr>
        </p:nvGraphicFramePr>
        <p:xfrm>
          <a:off x="128588" y="571371"/>
          <a:ext cx="9629770" cy="5842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969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55150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55150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55150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55150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55150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471166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283985">
                  <a:extLst>
                    <a:ext uri="{9D8B030D-6E8A-4147-A177-3AD203B41FA5}">
                      <a16:colId xmlns:a16="http://schemas.microsoft.com/office/drawing/2014/main" val="3860391972"/>
                    </a:ext>
                  </a:extLst>
                </a:gridCol>
                <a:gridCol w="755150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55150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55150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55150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55150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55150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48121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7476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Addition and Subtraction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Autumn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0440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On-going: Flashback 4 at start of every lesson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Fluency: Monday and Tuesday in classes 9:00-9:30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Problem Solving  and Reasoning / Blue box challenges: Every lesson and additional focus in lessons on Fridays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TT rockstars: additional time for children to practise on class timetable</a:t>
                      </a:r>
                      <a:endParaRPr lang="en-US" sz="1100" b="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>
                          <a:latin typeface="+mn-lt"/>
                        </a:rPr>
                        <a:t>KIRFs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err="1">
                          <a:latin typeface="+mn-lt"/>
                        </a:rPr>
                        <a:t>Aut</a:t>
                      </a:r>
                      <a:r>
                        <a:rPr lang="en-US" sz="1100" b="0" i="0" dirty="0">
                          <a:latin typeface="+mn-lt"/>
                        </a:rPr>
                        <a:t> 1: </a:t>
                      </a: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number bonds for all numbers to 20.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err="1">
                          <a:latin typeface="+mn-lt"/>
                        </a:rPr>
                        <a:t>Aut</a:t>
                      </a:r>
                      <a:r>
                        <a:rPr lang="en-US" sz="1100" b="0" i="0" dirty="0">
                          <a:latin typeface="+mn-lt"/>
                        </a:rPr>
                        <a:t> 2: </a:t>
                      </a: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the multiplication and division facts for the 3 times table.</a:t>
                      </a:r>
                      <a:endParaRPr lang="en-US" sz="1100" b="0" i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015016"/>
                  </a:ext>
                </a:extLst>
              </a:tr>
              <a:tr h="7476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Length and Perimeter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Mass and Capacity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Spring 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946898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On-going: Flashback 4 at start of every lesson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Fluency: Monday and Tuesday in classes 9:00-9:30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Problem Solving  and Reasoning / Blue box challenges: Every lesson and additional focus in lessons on Fridays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TT rockstars: additional time for children to practise on class timetable</a:t>
                      </a:r>
                      <a:endParaRPr lang="en-US" sz="1100" b="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>
                          <a:latin typeface="+mn-lt"/>
                        </a:rPr>
                        <a:t>KIRFs</a:t>
                      </a:r>
                    </a:p>
                    <a:p>
                      <a:pPr algn="ctr"/>
                      <a:r>
                        <a:rPr lang="en-US" sz="1100" b="0" i="0" dirty="0" err="1">
                          <a:latin typeface="+mn-lt"/>
                        </a:rPr>
                        <a:t>Spr</a:t>
                      </a:r>
                      <a:r>
                        <a:rPr lang="en-US" sz="1100" b="0" i="0" dirty="0">
                          <a:latin typeface="+mn-lt"/>
                        </a:rPr>
                        <a:t> 1: </a:t>
                      </a: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recall facts about durations of time.</a:t>
                      </a:r>
                    </a:p>
                    <a:p>
                      <a:pPr algn="ctr"/>
                      <a:r>
                        <a:rPr lang="en-GB" sz="11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Durations and number of days in the months of the year</a:t>
                      </a:r>
                    </a:p>
                    <a:p>
                      <a:pPr algn="ctr"/>
                      <a:r>
                        <a:rPr lang="en-US" sz="1100" b="0" i="0" dirty="0" err="1">
                          <a:latin typeface="+mn-lt"/>
                        </a:rPr>
                        <a:t>Spr</a:t>
                      </a:r>
                      <a:r>
                        <a:rPr lang="en-US" sz="1100" b="0" i="0" dirty="0">
                          <a:latin typeface="+mn-lt"/>
                        </a:rPr>
                        <a:t> 2: </a:t>
                      </a: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the multiplication and division facts for the 4 times table.</a:t>
                      </a:r>
                      <a:endParaRPr lang="en-US" sz="1100" b="0" i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758469"/>
                  </a:ext>
                </a:extLst>
              </a:tr>
              <a:tr h="838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Money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</a:t>
                      </a:r>
                      <a:r>
                        <a:rPr lang="en-GB" sz="1250" b="0">
                          <a:solidFill>
                            <a:schemeClr val="tx1"/>
                          </a:solidFill>
                          <a:latin typeface="+mn-lt"/>
                        </a:rPr>
                        <a:t>: Time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Time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Mass and Capacity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Property of Shapes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Geometry: Shape</a:t>
                      </a:r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+mn-lt"/>
                        </a:rPr>
                        <a:t>Measurement: Mass and Capacity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Sassoon Infant Std" panose="020B0503020103030203" pitchFamily="34" charset="0"/>
                        </a:rPr>
                        <a:t>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+mn-lt"/>
                        </a:rPr>
                        <a:t>Consolidation/ Summer term assessments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  <a:tr h="1036661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On-going: Flashback 4 at start of every lesson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Fluency: Monday and Tuesday in classes 9:00-9:30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Problem Solving  and Reasoning / Blue box challenges: Every lesson and additional focus in lessons on Fridays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chemeClr val="bg1"/>
                          </a:solidFill>
                          <a:latin typeface="+mn-lt"/>
                        </a:rPr>
                        <a:t>TT rockstars: additional time for children to practise on class timetable</a:t>
                      </a:r>
                      <a:endParaRPr lang="en-US" sz="1100" b="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>
                          <a:latin typeface="+mn-lt"/>
                        </a:rPr>
                        <a:t>KIRFs</a:t>
                      </a:r>
                    </a:p>
                    <a:p>
                      <a:pPr algn="ctr"/>
                      <a:r>
                        <a:rPr lang="en-US" sz="1100" b="0" i="0" dirty="0">
                          <a:latin typeface="+mn-lt"/>
                        </a:rPr>
                        <a:t>Sum 1: </a:t>
                      </a: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tell </a:t>
                      </a:r>
                      <a:r>
                        <a:rPr lang="en-GB" sz="11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time (to </a:t>
                      </a: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1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nearest minute).</a:t>
                      </a:r>
                      <a:endParaRPr lang="en-GB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b="0" i="0" dirty="0">
                          <a:latin typeface="+mn-lt"/>
                        </a:rPr>
                        <a:t>Sum 2: </a:t>
                      </a: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the multiplication and division facts for the 8 times table.</a:t>
                      </a:r>
                      <a:endParaRPr lang="en-US" sz="1100" b="0" i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39619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182F294-F229-4B33-A1E2-E382BE7C4ECE}"/>
              </a:ext>
            </a:extLst>
          </p:cNvPr>
          <p:cNvSpPr txBox="1"/>
          <p:nvPr/>
        </p:nvSpPr>
        <p:spPr>
          <a:xfrm>
            <a:off x="128588" y="8069"/>
            <a:ext cx="3476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Year 3 – Yearly Overview</a:t>
            </a:r>
          </a:p>
        </p:txBody>
      </p:sp>
    </p:spTree>
    <p:extLst>
      <p:ext uri="{BB962C8B-B14F-4D97-AF65-F5344CB8AC3E}">
        <p14:creationId xmlns:p14="http://schemas.microsoft.com/office/powerpoint/2010/main" val="381188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292c10-3408-49b1-80ad-5f5340200eb6" xsi:nil="true"/>
    <lcf76f155ced4ddcb4097134ff3c332f xmlns="486ec425-57ff-464b-9dc5-e010e744688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120496DC56634E95E7A550DBC1FD06" ma:contentTypeVersion="18" ma:contentTypeDescription="Create a new document." ma:contentTypeScope="" ma:versionID="b8f82a9afe2c47453e93440ba08c2210">
  <xsd:schema xmlns:xsd="http://www.w3.org/2001/XMLSchema" xmlns:xs="http://www.w3.org/2001/XMLSchema" xmlns:p="http://schemas.microsoft.com/office/2006/metadata/properties" xmlns:ns2="486ec425-57ff-464b-9dc5-e010e7446884" xmlns:ns3="72292c10-3408-49b1-80ad-5f5340200eb6" targetNamespace="http://schemas.microsoft.com/office/2006/metadata/properties" ma:root="true" ma:fieldsID="d5517180b82432e9eb658d1f406a4ce2" ns2:_="" ns3:_="">
    <xsd:import namespace="486ec425-57ff-464b-9dc5-e010e7446884"/>
    <xsd:import namespace="72292c10-3408-49b1-80ad-5f5340200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ec425-57ff-464b-9dc5-e010e7446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877db5-c260-4f22-946b-3180934fd2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92c10-3408-49b1-80ad-5f5340200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07e4f4-df1b-49db-b81c-2e8bbac22c65}" ma:internalName="TaxCatchAll" ma:showField="CatchAllData" ma:web="72292c10-3408-49b1-80ad-5f5340200e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3237CE-1C94-446F-A46D-72C032C6E927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82dc66be-97a6-4b31-86c5-9e8a1a242406"/>
    <ds:schemaRef ds:uri="http://schemas.microsoft.com/office/2006/metadata/properties"/>
    <ds:schemaRef ds:uri="http://purl.org/dc/elements/1.1/"/>
    <ds:schemaRef ds:uri="http://purl.org/dc/terms/"/>
    <ds:schemaRef ds:uri="9b47b90d-6210-4d34-a494-6091db84ebf0"/>
    <ds:schemaRef ds:uri="http://www.w3.org/XML/1998/namespace"/>
    <ds:schemaRef ds:uri="http://purl.org/dc/dcmitype/"/>
    <ds:schemaRef ds:uri="72292c10-3408-49b1-80ad-5f5340200eb6"/>
    <ds:schemaRef ds:uri="486ec425-57ff-464b-9dc5-e010e7446884"/>
  </ds:schemaRefs>
</ds:datastoreItem>
</file>

<file path=customXml/itemProps2.xml><?xml version="1.0" encoding="utf-8"?>
<ds:datastoreItem xmlns:ds="http://schemas.openxmlformats.org/officeDocument/2006/customXml" ds:itemID="{AA99ACEC-AC33-4623-BD02-C2E36CB17164}"/>
</file>

<file path=customXml/itemProps3.xml><?xml version="1.0" encoding="utf-8"?>
<ds:datastoreItem xmlns:ds="http://schemas.openxmlformats.org/officeDocument/2006/customXml" ds:itemID="{9C2FA254-527E-45C8-AE8A-6A09893704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340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Infant Std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</dc:title>
  <dc:subject>Measurement - Length and Perimeter</dc:subject>
  <dc:creator>The Digital Stationer</dc:creator>
  <cp:lastModifiedBy>davies.a</cp:lastModifiedBy>
  <cp:revision>240</cp:revision>
  <cp:lastPrinted>2018-02-04T19:25:45Z</cp:lastPrinted>
  <dcterms:created xsi:type="dcterms:W3CDTF">2018-01-17T14:24:29Z</dcterms:created>
  <dcterms:modified xsi:type="dcterms:W3CDTF">2023-12-17T17:53:48Z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0x010100E8120496DC56634E95E7A550DBC1FD06</vt:lpwstr>
  </property>
  <property fmtid="{D5CDD505-2E9C-101B-9397-08002B2CF9AE}" pid="3" name="Order">
    <vt:r8>84200</vt:r8>
  </property>
  <property fmtid="{D5CDD505-2E9C-101B-9397-08002B2CF9AE}" pid="4" name="MediaServiceImageTags">
    <vt:lpwstr/>
  </property>
</Properties>
</file>