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80" r:id="rId5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55E110-EA8E-4532-9DD0-33AE93DAF0AD}" v="6" dt="2023-11-29T14:52:33.3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2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 Tribe-Phillips MPS" userId="S::tribe.c1@welearn365.com::d3a6743b-c566-4aa9-8c30-71a56fb0b224" providerId="AD" clId="Web-{6D1D45C4-9EFB-AA29-8D3F-E6A859BFC42B}"/>
    <pc:docChg chg="modSld">
      <pc:chgData name="C Tribe-Phillips MPS" userId="S::tribe.c1@welearn365.com::d3a6743b-c566-4aa9-8c30-71a56fb0b224" providerId="AD" clId="Web-{6D1D45C4-9EFB-AA29-8D3F-E6A859BFC42B}" dt="2020-04-29T12:59:42.578" v="20"/>
      <pc:docMkLst>
        <pc:docMk/>
      </pc:docMkLst>
      <pc:sldChg chg="modSp">
        <pc:chgData name="C Tribe-Phillips MPS" userId="S::tribe.c1@welearn365.com::d3a6743b-c566-4aa9-8c30-71a56fb0b224" providerId="AD" clId="Web-{6D1D45C4-9EFB-AA29-8D3F-E6A859BFC42B}" dt="2020-04-29T12:59:42.578" v="20"/>
        <pc:sldMkLst>
          <pc:docMk/>
          <pc:sldMk cId="3814336329" sldId="280"/>
        </pc:sldMkLst>
        <pc:graphicFrameChg chg="mod modGraphic">
          <ac:chgData name="C Tribe-Phillips MPS" userId="S::tribe.c1@welearn365.com::d3a6743b-c566-4aa9-8c30-71a56fb0b224" providerId="AD" clId="Web-{6D1D45C4-9EFB-AA29-8D3F-E6A859BFC42B}" dt="2020-04-29T12:59:42.578" v="20"/>
          <ac:graphicFrameMkLst>
            <pc:docMk/>
            <pc:sldMk cId="3814336329" sldId="280"/>
            <ac:graphicFrameMk id="3" creationId="{80B42546-77B6-446B-A40A-8FB322A84BAE}"/>
          </ac:graphicFrameMkLst>
        </pc:graphicFrameChg>
      </pc:sldChg>
    </pc:docChg>
  </pc:docChgLst>
  <pc:docChgLst>
    <pc:chgData name="C Tribe-Phillips MPS" userId="d3a6743b-c566-4aa9-8c30-71a56fb0b224" providerId="ADAL" clId="{F5C7ECF4-5A71-46C6-8673-582730BAA8FD}"/>
    <pc:docChg chg="modSld">
      <pc:chgData name="C Tribe-Phillips MPS" userId="d3a6743b-c566-4aa9-8c30-71a56fb0b224" providerId="ADAL" clId="{F5C7ECF4-5A71-46C6-8673-582730BAA8FD}" dt="2020-04-29T13:21:27.979" v="39" actId="1076"/>
      <pc:docMkLst>
        <pc:docMk/>
      </pc:docMkLst>
      <pc:sldChg chg="modSp">
        <pc:chgData name="C Tribe-Phillips MPS" userId="d3a6743b-c566-4aa9-8c30-71a56fb0b224" providerId="ADAL" clId="{F5C7ECF4-5A71-46C6-8673-582730BAA8FD}" dt="2020-04-29T13:21:27.979" v="39" actId="1076"/>
        <pc:sldMkLst>
          <pc:docMk/>
          <pc:sldMk cId="3814336329" sldId="280"/>
        </pc:sldMkLst>
        <pc:graphicFrameChg chg="mod modGraphic">
          <ac:chgData name="C Tribe-Phillips MPS" userId="d3a6743b-c566-4aa9-8c30-71a56fb0b224" providerId="ADAL" clId="{F5C7ECF4-5A71-46C6-8673-582730BAA8FD}" dt="2020-04-29T13:21:27.979" v="39" actId="1076"/>
          <ac:graphicFrameMkLst>
            <pc:docMk/>
            <pc:sldMk cId="3814336329" sldId="280"/>
            <ac:graphicFrameMk id="3" creationId="{80B42546-77B6-446B-A40A-8FB322A84BAE}"/>
          </ac:graphicFrameMkLst>
        </pc:graphicFrameChg>
      </pc:sldChg>
    </pc:docChg>
  </pc:docChgLst>
  <pc:docChgLst>
    <pc:chgData name="Megan Jeremiah" userId="04a934d5-37e9-442f-8b58-8784dac45050" providerId="ADAL" clId="{09C92DEA-5D9E-42DE-A044-0820D8ECC1AF}"/>
    <pc:docChg chg="custSel delSld modSld">
      <pc:chgData name="Megan Jeremiah" userId="04a934d5-37e9-442f-8b58-8784dac45050" providerId="ADAL" clId="{09C92DEA-5D9E-42DE-A044-0820D8ECC1AF}" dt="2023-11-27T12:41:49.807" v="285" actId="2696"/>
      <pc:docMkLst>
        <pc:docMk/>
      </pc:docMkLst>
      <pc:sldChg chg="modSp mod">
        <pc:chgData name="Megan Jeremiah" userId="04a934d5-37e9-442f-8b58-8784dac45050" providerId="ADAL" clId="{09C92DEA-5D9E-42DE-A044-0820D8ECC1AF}" dt="2023-11-27T12:41:40.836" v="284" actId="20577"/>
        <pc:sldMkLst>
          <pc:docMk/>
          <pc:sldMk cId="3814336329" sldId="280"/>
        </pc:sldMkLst>
        <pc:spChg chg="mod">
          <ac:chgData name="Megan Jeremiah" userId="04a934d5-37e9-442f-8b58-8784dac45050" providerId="ADAL" clId="{09C92DEA-5D9E-42DE-A044-0820D8ECC1AF}" dt="2023-11-27T12:39:50.542" v="245" actId="1076"/>
          <ac:spMkLst>
            <pc:docMk/>
            <pc:sldMk cId="3814336329" sldId="280"/>
            <ac:spMk id="6" creationId="{479D25E6-7DD3-45F0-A83C-A4CFFE46A682}"/>
          </ac:spMkLst>
        </pc:spChg>
        <pc:graphicFrameChg chg="mod modGraphic">
          <ac:chgData name="Megan Jeremiah" userId="04a934d5-37e9-442f-8b58-8784dac45050" providerId="ADAL" clId="{09C92DEA-5D9E-42DE-A044-0820D8ECC1AF}" dt="2023-11-27T12:41:40.836" v="284" actId="20577"/>
          <ac:graphicFrameMkLst>
            <pc:docMk/>
            <pc:sldMk cId="3814336329" sldId="280"/>
            <ac:graphicFrameMk id="3" creationId="{80B42546-77B6-446B-A40A-8FB322A84BAE}"/>
          </ac:graphicFrameMkLst>
        </pc:graphicFrameChg>
      </pc:sldChg>
      <pc:sldChg chg="del">
        <pc:chgData name="Megan Jeremiah" userId="04a934d5-37e9-442f-8b58-8784dac45050" providerId="ADAL" clId="{09C92DEA-5D9E-42DE-A044-0820D8ECC1AF}" dt="2023-11-27T12:41:49.807" v="285" actId="2696"/>
        <pc:sldMkLst>
          <pc:docMk/>
          <pc:sldMk cId="944400494" sldId="282"/>
        </pc:sldMkLst>
      </pc:sldChg>
    </pc:docChg>
  </pc:docChgLst>
  <pc:docChgLst>
    <pc:chgData name="Katie Wall" userId="86c2eab2-72e2-4717-a957-2caaa0da4228" providerId="ADAL" clId="{C055E110-EA8E-4532-9DD0-33AE93DAF0AD}"/>
    <pc:docChg chg="modSld">
      <pc:chgData name="Katie Wall" userId="86c2eab2-72e2-4717-a957-2caaa0da4228" providerId="ADAL" clId="{C055E110-EA8E-4532-9DD0-33AE93DAF0AD}" dt="2023-11-29T14:52:33.332" v="518"/>
      <pc:docMkLst>
        <pc:docMk/>
      </pc:docMkLst>
      <pc:sldChg chg="modSp mod">
        <pc:chgData name="Katie Wall" userId="86c2eab2-72e2-4717-a957-2caaa0da4228" providerId="ADAL" clId="{C055E110-EA8E-4532-9DD0-33AE93DAF0AD}" dt="2023-11-29T14:52:33.332" v="518"/>
        <pc:sldMkLst>
          <pc:docMk/>
          <pc:sldMk cId="3814336329" sldId="280"/>
        </pc:sldMkLst>
        <pc:graphicFrameChg chg="mod modGraphic">
          <ac:chgData name="Katie Wall" userId="86c2eab2-72e2-4717-a957-2caaa0da4228" providerId="ADAL" clId="{C055E110-EA8E-4532-9DD0-33AE93DAF0AD}" dt="2023-11-29T14:52:33.332" v="518"/>
          <ac:graphicFrameMkLst>
            <pc:docMk/>
            <pc:sldMk cId="3814336329" sldId="280"/>
            <ac:graphicFrameMk id="3" creationId="{80B42546-77B6-446B-A40A-8FB322A84BA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499993"/>
              </p:ext>
            </p:extLst>
          </p:nvPr>
        </p:nvGraphicFramePr>
        <p:xfrm>
          <a:off x="208142" y="374749"/>
          <a:ext cx="9777757" cy="7076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497839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19736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Addition and Subtraction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Length and Perimeter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Autumn term assessments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381466">
                <a:tc gridSpan="1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On-going: Flashbacks  Tues, Wed Thurs and Fri (to recap on previous learning)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 Monday 4 number operations fluency and KIRFS- all classes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Fluency Monday and Tuesday in classes- 9:00-9:30 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Problem Solving  and Reasoning / Blue box challenges, Tues, Wed, </a:t>
                      </a:r>
                      <a:r>
                        <a:rPr lang="en-GB" sz="1100" b="1" i="0" u="none" strike="noStrike" noProof="0" dirty="0" err="1">
                          <a:solidFill>
                            <a:schemeClr val="bg1"/>
                          </a:solidFill>
                          <a:latin typeface="Calibri"/>
                        </a:rPr>
                        <a:t>thurs</a:t>
                      </a:r>
                      <a:r>
                        <a:rPr lang="en-GB" sz="11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en-GB" sz="1100" b="1" i="0" u="none" strike="noStrike" noProof="0" dirty="0" err="1">
                          <a:solidFill>
                            <a:schemeClr val="bg1"/>
                          </a:solidFill>
                          <a:latin typeface="Calibri"/>
                        </a:rPr>
                        <a:t>fri</a:t>
                      </a:r>
                      <a:endParaRPr lang="en-GB" sz="1100" b="1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TT rockstars- additional time in week for children to practise using </a:t>
                      </a:r>
                      <a:r>
                        <a:rPr lang="en-GB" sz="1100" b="1" i="0" u="none" strike="noStrike" noProof="0" dirty="0" err="1">
                          <a:solidFill>
                            <a:schemeClr val="bg1"/>
                          </a:solidFill>
                          <a:latin typeface="Calibri"/>
                        </a:rPr>
                        <a:t>Ipads</a:t>
                      </a:r>
                      <a:r>
                        <a:rPr lang="en-GB" sz="11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- dependant on class timetable</a:t>
                      </a:r>
                      <a:endParaRPr lang="en-US" sz="11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245633"/>
                  </a:ext>
                </a:extLst>
              </a:tr>
              <a:tr h="119736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Area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Decimals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Spring  term assessments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342983"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On-going: Flashbacks  Tues, Wed Thurs and Fri (to recap on previous learning)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Monday 4 number operations fl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uency and KIRFS- all classes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noProof="0">
                          <a:solidFill>
                            <a:schemeClr val="bg1"/>
                          </a:solidFill>
                          <a:latin typeface="+mn-lt"/>
                        </a:rPr>
                        <a:t>Fluency Monday and Tuesday in classes- 9:00-9:30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Problem 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Solving  and Reasoning / Blue box challenges, Tues, Wed,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Extra fluency Thurs (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yr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 3 swim)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200" b="1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TT rockstars- additional time in week for children to practise using </a:t>
                      </a:r>
                      <a:r>
                        <a:rPr lang="en-GB" sz="1200" b="1" i="0" u="none" strike="noStrike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Ipads</a:t>
                      </a:r>
                      <a:r>
                        <a:rPr lang="en-GB" sz="1200" b="1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- dependant on class timetable</a:t>
                      </a:r>
                      <a:endParaRPr lang="en-US" sz="12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778071"/>
                  </a:ext>
                </a:extLst>
              </a:tr>
              <a:tr h="119736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Decimals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Money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Time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Property of Shape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Position and Direction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Summer term assessments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  <a:tr h="590175"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On-going: Flashbacks  Tues, Wed Thurs and Fri (to recap on previous learning)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Monday 4 number operations fl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uency and KIRFS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Fluency 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Tuesday and Thursday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Problem Solving  and Reasoning / Blue box challenges, Tues, Wed,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TT rockstars- additional time in week for children to practise using </a:t>
                      </a:r>
                      <a:r>
                        <a:rPr lang="en-GB" sz="1100" b="1" i="0" u="none" strike="noStrike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Ipads</a:t>
                      </a:r>
                      <a:r>
                        <a:rPr lang="en-GB" sz="1100" b="1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- dependant on class timetable</a:t>
                      </a:r>
                      <a:endParaRPr lang="en-US" sz="11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411972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79D25E6-7DD3-45F0-A83C-A4CFFE46A682}"/>
              </a:ext>
            </a:extLst>
          </p:cNvPr>
          <p:cNvSpPr txBox="1"/>
          <p:nvPr/>
        </p:nvSpPr>
        <p:spPr>
          <a:xfrm>
            <a:off x="208142" y="28520"/>
            <a:ext cx="347678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Year 4 – Yearly Overview</a:t>
            </a:r>
          </a:p>
        </p:txBody>
      </p:sp>
    </p:spTree>
    <p:extLst>
      <p:ext uri="{BB962C8B-B14F-4D97-AF65-F5344CB8AC3E}">
        <p14:creationId xmlns:p14="http://schemas.microsoft.com/office/powerpoint/2010/main" val="381433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120496DC56634E95E7A550DBC1FD06" ma:contentTypeVersion="18" ma:contentTypeDescription="Create a new document." ma:contentTypeScope="" ma:versionID="b8f82a9afe2c47453e93440ba08c2210">
  <xsd:schema xmlns:xsd="http://www.w3.org/2001/XMLSchema" xmlns:xs="http://www.w3.org/2001/XMLSchema" xmlns:p="http://schemas.microsoft.com/office/2006/metadata/properties" xmlns:ns2="486ec425-57ff-464b-9dc5-e010e7446884" xmlns:ns3="72292c10-3408-49b1-80ad-5f5340200eb6" targetNamespace="http://schemas.microsoft.com/office/2006/metadata/properties" ma:root="true" ma:fieldsID="d5517180b82432e9eb658d1f406a4ce2" ns2:_="" ns3:_="">
    <xsd:import namespace="486ec425-57ff-464b-9dc5-e010e7446884"/>
    <xsd:import namespace="72292c10-3408-49b1-80ad-5f5340200e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ec425-57ff-464b-9dc5-e010e74468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3877db5-c260-4f22-946b-3180934fd2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92c10-3408-49b1-80ad-5f5340200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07e4f4-df1b-49db-b81c-2e8bbac22c65}" ma:internalName="TaxCatchAll" ma:showField="CatchAllData" ma:web="72292c10-3408-49b1-80ad-5f5340200e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292c10-3408-49b1-80ad-5f5340200eb6" xsi:nil="true"/>
    <lcf76f155ced4ddcb4097134ff3c332f xmlns="486ec425-57ff-464b-9dc5-e010e744688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653A50-88B3-4CBC-9D3E-7C525B1C1DF9}"/>
</file>

<file path=customXml/itemProps2.xml><?xml version="1.0" encoding="utf-8"?>
<ds:datastoreItem xmlns:ds="http://schemas.openxmlformats.org/officeDocument/2006/customXml" ds:itemID="{BEB6C040-DEF5-4D7B-8176-58B020963832}">
  <ds:schemaRefs>
    <ds:schemaRef ds:uri="http://schemas.microsoft.com/office/2006/documentManagement/types"/>
    <ds:schemaRef ds:uri="82dc66be-97a6-4b31-86c5-9e8a1a242406"/>
    <ds:schemaRef ds:uri="http://purl.org/dc/terms/"/>
    <ds:schemaRef ds:uri="http://purl.org/dc/dcmitype/"/>
    <ds:schemaRef ds:uri="9b47b90d-6210-4d34-a494-6091db84ebf0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72292c10-3408-49b1-80ad-5f5340200eb6"/>
    <ds:schemaRef ds:uri="486ec425-57ff-464b-9dc5-e010e7446884"/>
  </ds:schemaRefs>
</ds:datastoreItem>
</file>

<file path=customXml/itemProps3.xml><?xml version="1.0" encoding="utf-8"?>
<ds:datastoreItem xmlns:ds="http://schemas.openxmlformats.org/officeDocument/2006/customXml" ds:itemID="{4794182C-9D64-4594-AACE-FA5E802F5C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294</Words>
  <Application>Microsoft Office PowerPoint</Application>
  <PresentationFormat>A4 Paper (210x297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</dc:title>
  <dc:subject>Measurement - Length and Perimeter</dc:subject>
  <dc:creator>The Digital Stationer</dc:creator>
  <cp:lastModifiedBy>Katie Wall</cp:lastModifiedBy>
  <cp:revision>237</cp:revision>
  <cp:lastPrinted>2018-02-04T19:25:45Z</cp:lastPrinted>
  <dcterms:created xsi:type="dcterms:W3CDTF">2018-01-17T14:24:29Z</dcterms:created>
  <dcterms:modified xsi:type="dcterms:W3CDTF">2023-11-29T14:52:41Z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0x010100E8120496DC56634E95E7A550DBC1FD06</vt:lpwstr>
  </property>
  <property fmtid="{D5CDD505-2E9C-101B-9397-08002B2CF9AE}" pid="3" name="Order">
    <vt:r8>84400</vt:r8>
  </property>
  <property fmtid="{D5CDD505-2E9C-101B-9397-08002B2CF9AE}" pid="4" name="MediaServiceImageTags">
    <vt:lpwstr/>
  </property>
</Properties>
</file>