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82" r:id="rId5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C89ED7-991F-4234-9B86-5B523237D1DF}" v="12" dt="2023-10-19T14:13:15.4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Tribe-Phillips MPS" userId="d3a6743b-c566-4aa9-8c30-71a56fb0b224" providerId="ADAL" clId="{984D8E7E-D6D6-4CC9-B06A-57F7D9D99F8C}"/>
    <pc:docChg chg="modSld">
      <pc:chgData name="C Tribe-Phillips MPS" userId="d3a6743b-c566-4aa9-8c30-71a56fb0b224" providerId="ADAL" clId="{984D8E7E-D6D6-4CC9-B06A-57F7D9D99F8C}" dt="2020-04-29T13:25:43.364" v="43" actId="20577"/>
      <pc:docMkLst>
        <pc:docMk/>
      </pc:docMkLst>
      <pc:sldChg chg="modSp">
        <pc:chgData name="C Tribe-Phillips MPS" userId="d3a6743b-c566-4aa9-8c30-71a56fb0b224" providerId="ADAL" clId="{984D8E7E-D6D6-4CC9-B06A-57F7D9D99F8C}" dt="2020-04-29T13:25:43.364" v="43" actId="20577"/>
        <pc:sldMkLst>
          <pc:docMk/>
          <pc:sldMk cId="944400494" sldId="282"/>
        </pc:sldMkLst>
        <pc:graphicFrameChg chg="mod modGraphic">
          <ac:chgData name="C Tribe-Phillips MPS" userId="d3a6743b-c566-4aa9-8c30-71a56fb0b224" providerId="ADAL" clId="{984D8E7E-D6D6-4CC9-B06A-57F7D9D99F8C}" dt="2020-04-29T13:25:43.364" v="43" actId="20577"/>
          <ac:graphicFrameMkLst>
            <pc:docMk/>
            <pc:sldMk cId="944400494" sldId="282"/>
            <ac:graphicFrameMk id="3" creationId="{80B42546-77B6-446B-A40A-8FB322A84BAE}"/>
          </ac:graphicFrameMkLst>
        </pc:graphicFrameChg>
      </pc:sldChg>
    </pc:docChg>
  </pc:docChgLst>
  <pc:docChgLst>
    <pc:chgData name="Danielle Belmega" userId="230d0040-0f7e-46c8-97c7-504319c30335" providerId="ADAL" clId="{9AC89ED7-991F-4234-9B86-5B523237D1DF}"/>
    <pc:docChg chg="undo custSel modSld">
      <pc:chgData name="Danielle Belmega" userId="230d0040-0f7e-46c8-97c7-504319c30335" providerId="ADAL" clId="{9AC89ED7-991F-4234-9B86-5B523237D1DF}" dt="2023-10-19T14:13:25.636" v="24" actId="14100"/>
      <pc:docMkLst>
        <pc:docMk/>
      </pc:docMkLst>
      <pc:sldChg chg="addSp delSp modSp mod">
        <pc:chgData name="Danielle Belmega" userId="230d0040-0f7e-46c8-97c7-504319c30335" providerId="ADAL" clId="{9AC89ED7-991F-4234-9B86-5B523237D1DF}" dt="2023-10-19T14:13:25.636" v="24" actId="14100"/>
        <pc:sldMkLst>
          <pc:docMk/>
          <pc:sldMk cId="944400494" sldId="282"/>
        </pc:sldMkLst>
        <pc:spChg chg="add mod">
          <ac:chgData name="Danielle Belmega" userId="230d0040-0f7e-46c8-97c7-504319c30335" providerId="ADAL" clId="{9AC89ED7-991F-4234-9B86-5B523237D1DF}" dt="2023-10-19T14:13:25.636" v="24" actId="14100"/>
          <ac:spMkLst>
            <pc:docMk/>
            <pc:sldMk cId="944400494" sldId="282"/>
            <ac:spMk id="4" creationId="{CA98109C-1C27-1FF0-6088-6974C9352FAB}"/>
          </ac:spMkLst>
        </pc:spChg>
        <pc:spChg chg="mod">
          <ac:chgData name="Danielle Belmega" userId="230d0040-0f7e-46c8-97c7-504319c30335" providerId="ADAL" clId="{9AC89ED7-991F-4234-9B86-5B523237D1DF}" dt="2023-10-19T14:11:38.231" v="4" actId="1076"/>
          <ac:spMkLst>
            <pc:docMk/>
            <pc:sldMk cId="944400494" sldId="282"/>
            <ac:spMk id="6" creationId="{CB7BB2EA-DE0D-4147-8BF1-0AB3CDD6B3FC}"/>
          </ac:spMkLst>
        </pc:spChg>
        <pc:graphicFrameChg chg="mod modGraphic">
          <ac:chgData name="Danielle Belmega" userId="230d0040-0f7e-46c8-97c7-504319c30335" providerId="ADAL" clId="{9AC89ED7-991F-4234-9B86-5B523237D1DF}" dt="2023-10-19T14:12:48.784" v="15" actId="20577"/>
          <ac:graphicFrameMkLst>
            <pc:docMk/>
            <pc:sldMk cId="944400494" sldId="282"/>
            <ac:graphicFrameMk id="3" creationId="{80B42546-77B6-446B-A40A-8FB322A84BAE}"/>
          </ac:graphicFrameMkLst>
        </pc:graphicFrameChg>
        <pc:picChg chg="add del mod">
          <ac:chgData name="Danielle Belmega" userId="230d0040-0f7e-46c8-97c7-504319c30335" providerId="ADAL" clId="{9AC89ED7-991F-4234-9B86-5B523237D1DF}" dt="2023-10-19T14:13:13.532" v="20" actId="478"/>
          <ac:picMkLst>
            <pc:docMk/>
            <pc:sldMk cId="944400494" sldId="282"/>
            <ac:picMk id="2" creationId="{8CE26FD7-D5DA-2481-8D93-DA08213417C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668994"/>
              </p:ext>
            </p:extLst>
          </p:nvPr>
        </p:nvGraphicFramePr>
        <p:xfrm>
          <a:off x="64121" y="1036474"/>
          <a:ext cx="9777758" cy="5411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6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439417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57198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Addition, Subtraction,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Position and 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Autumn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389974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On-going: Flashbacks (to recap on previous learning) and times table practice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Yr. 6 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KIRFS A1 = Multiplication/division facts up to 12 x 12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KIRFS A2 =  Common factors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911586"/>
                  </a:ext>
                </a:extLst>
              </a:tr>
              <a:tr h="105685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Percentages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Algebra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Converting Units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Perimeter, Area and Volume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Ratio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Spring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389974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On-going: Flashbacks (to recap on previous learning) and times table practice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Year 6. 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KIRFS Sp1: Metric conversions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KIRFS </a:t>
                      </a:r>
                      <a:r>
                        <a:rPr lang="en-GB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Sp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 2: Primes to 20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611973"/>
                  </a:ext>
                </a:extLst>
              </a:tr>
              <a:tr h="105685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Properties of Shapes (Before SATS)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Problem solving (in all lessons</a:t>
                      </a:r>
                      <a:r>
                        <a:rPr lang="en-GB" sz="125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leading up to SATS)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Statistics (in SATS Boosters)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Investigations </a:t>
                      </a:r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(After SATS)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  <a:tr h="66960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On-going: Flashbacks (to recap on previous learning) and times table practice</a:t>
                      </a:r>
                      <a:endParaRPr lang="en-US" sz="1600" dirty="0"/>
                    </a:p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Year 6.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Su1: Squares/roots to 144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Su2: Factor pairs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75942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7BB2EA-DE0D-4147-8BF1-0AB3CDD6B3FC}"/>
              </a:ext>
            </a:extLst>
          </p:cNvPr>
          <p:cNvSpPr txBox="1"/>
          <p:nvPr/>
        </p:nvSpPr>
        <p:spPr>
          <a:xfrm>
            <a:off x="147270" y="117574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 6 – Yearly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8109C-1C27-1FF0-6088-6974C9352FAB}"/>
              </a:ext>
            </a:extLst>
          </p:cNvPr>
          <p:cNvSpPr txBox="1"/>
          <p:nvPr/>
        </p:nvSpPr>
        <p:spPr>
          <a:xfrm>
            <a:off x="3750296" y="117574"/>
            <a:ext cx="6008434" cy="596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Year  5/6 Fluency Time: Thursday and Fridays 11.45-12.15. FOCUS: Thurs: KIRFS;  Fri: SATs Arithmetic   </a:t>
            </a:r>
          </a:p>
        </p:txBody>
      </p:sp>
    </p:spTree>
    <p:extLst>
      <p:ext uri="{BB962C8B-B14F-4D97-AF65-F5344CB8AC3E}">
        <p14:creationId xmlns:p14="http://schemas.microsoft.com/office/powerpoint/2010/main" val="94440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20496DC56634E95E7A550DBC1FD06" ma:contentTypeVersion="18" ma:contentTypeDescription="Create a new document." ma:contentTypeScope="" ma:versionID="b8f82a9afe2c47453e93440ba08c2210">
  <xsd:schema xmlns:xsd="http://www.w3.org/2001/XMLSchema" xmlns:xs="http://www.w3.org/2001/XMLSchema" xmlns:p="http://schemas.microsoft.com/office/2006/metadata/properties" xmlns:ns2="486ec425-57ff-464b-9dc5-e010e7446884" xmlns:ns3="72292c10-3408-49b1-80ad-5f5340200eb6" targetNamespace="http://schemas.microsoft.com/office/2006/metadata/properties" ma:root="true" ma:fieldsID="d5517180b82432e9eb658d1f406a4ce2" ns2:_="" ns3:_="">
    <xsd:import namespace="486ec425-57ff-464b-9dc5-e010e7446884"/>
    <xsd:import namespace="72292c10-3408-49b1-80ad-5f534020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c425-57ff-464b-9dc5-e010e744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877db5-c260-4f22-946b-3180934fd2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92c10-3408-49b1-80ad-5f534020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07e4f4-df1b-49db-b81c-2e8bbac22c65}" ma:internalName="TaxCatchAll" ma:showField="CatchAllData" ma:web="72292c10-3408-49b1-80ad-5f5340200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92c10-3408-49b1-80ad-5f5340200eb6" xsi:nil="true"/>
    <lcf76f155ced4ddcb4097134ff3c332f xmlns="486ec425-57ff-464b-9dc5-e010e744688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CA9E18-0377-4697-B61B-0F0FB80B12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3052A6-6322-4566-86BF-94A1E18F32D6}"/>
</file>

<file path=customXml/itemProps3.xml><?xml version="1.0" encoding="utf-8"?>
<ds:datastoreItem xmlns:ds="http://schemas.openxmlformats.org/officeDocument/2006/customXml" ds:itemID="{05762BA8-E8DF-4B36-95DD-6A162793F2EA}">
  <ds:schemaRefs>
    <ds:schemaRef ds:uri="http://purl.org/dc/elements/1.1/"/>
    <ds:schemaRef ds:uri="http://schemas.microsoft.com/office/2006/metadata/properties"/>
    <ds:schemaRef ds:uri="9b47b90d-6210-4d34-a494-6091db84ebf0"/>
    <ds:schemaRef ds:uri="82dc66be-97a6-4b31-86c5-9e8a1a24240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235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</dc:title>
  <dc:subject>Measurement - Length and Perimeter</dc:subject>
  <dc:creator>The Digital Stationer</dc:creator>
  <cp:lastModifiedBy>Danielle Belmega</cp:lastModifiedBy>
  <cp:revision>235</cp:revision>
  <cp:lastPrinted>2018-02-04T19:25:45Z</cp:lastPrinted>
  <dcterms:created xsi:type="dcterms:W3CDTF">2018-01-17T14:24:29Z</dcterms:created>
  <dcterms:modified xsi:type="dcterms:W3CDTF">2023-10-19T14:13:27Z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0x010100E8120496DC56634E95E7A550DBC1FD06</vt:lpwstr>
  </property>
  <property fmtid="{D5CDD505-2E9C-101B-9397-08002B2CF9AE}" pid="3" name="Order">
    <vt:r8>84800</vt:r8>
  </property>
</Properties>
</file>