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79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78D5738-1C44-43CD-9B31-5EE4DCF138E9}" type="datetimeFigureOut">
              <a:rPr lang="en-GB" smtClean="0"/>
              <a:t>01/11/2017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0ABBE5-3228-41A1-8540-5122BDD081A9}" type="slidenum">
              <a:rPr lang="en-GB" smtClean="0"/>
              <a:t>‹#›</a:t>
            </a:fld>
            <a:endParaRPr lang="en-GB" dirty="0"/>
          </a:p>
        </p:txBody>
      </p:sp>
    </p:spTree>
    <p:extLst>
      <p:ext uri="{BB962C8B-B14F-4D97-AF65-F5344CB8AC3E}">
        <p14:creationId xmlns:p14="http://schemas.microsoft.com/office/powerpoint/2010/main" val="3399553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8D5738-1C44-43CD-9B31-5EE4DCF138E9}" type="datetimeFigureOut">
              <a:rPr lang="en-GB" smtClean="0"/>
              <a:t>01/11/2017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0ABBE5-3228-41A1-8540-5122BDD081A9}" type="slidenum">
              <a:rPr lang="en-GB" smtClean="0"/>
              <a:t>‹#›</a:t>
            </a:fld>
            <a:endParaRPr lang="en-GB" dirty="0"/>
          </a:p>
        </p:txBody>
      </p:sp>
    </p:spTree>
    <p:extLst>
      <p:ext uri="{BB962C8B-B14F-4D97-AF65-F5344CB8AC3E}">
        <p14:creationId xmlns:p14="http://schemas.microsoft.com/office/powerpoint/2010/main" val="2530502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8D5738-1C44-43CD-9B31-5EE4DCF138E9}" type="datetimeFigureOut">
              <a:rPr lang="en-GB" smtClean="0"/>
              <a:t>01/11/2017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0ABBE5-3228-41A1-8540-5122BDD081A9}" type="slidenum">
              <a:rPr lang="en-GB" smtClean="0"/>
              <a:t>‹#›</a:t>
            </a:fld>
            <a:endParaRPr lang="en-GB" dirty="0"/>
          </a:p>
        </p:txBody>
      </p:sp>
    </p:spTree>
    <p:extLst>
      <p:ext uri="{BB962C8B-B14F-4D97-AF65-F5344CB8AC3E}">
        <p14:creationId xmlns:p14="http://schemas.microsoft.com/office/powerpoint/2010/main" val="479094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8D5738-1C44-43CD-9B31-5EE4DCF138E9}" type="datetimeFigureOut">
              <a:rPr lang="en-GB" smtClean="0"/>
              <a:t>01/11/2017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0ABBE5-3228-41A1-8540-5122BDD081A9}" type="slidenum">
              <a:rPr lang="en-GB" smtClean="0"/>
              <a:t>‹#›</a:t>
            </a:fld>
            <a:endParaRPr lang="en-GB" dirty="0"/>
          </a:p>
        </p:txBody>
      </p:sp>
    </p:spTree>
    <p:extLst>
      <p:ext uri="{BB962C8B-B14F-4D97-AF65-F5344CB8AC3E}">
        <p14:creationId xmlns:p14="http://schemas.microsoft.com/office/powerpoint/2010/main" val="1978652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8D5738-1C44-43CD-9B31-5EE4DCF138E9}" type="datetimeFigureOut">
              <a:rPr lang="en-GB" smtClean="0"/>
              <a:t>01/11/2017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0ABBE5-3228-41A1-8540-5122BDD081A9}" type="slidenum">
              <a:rPr lang="en-GB" smtClean="0"/>
              <a:t>‹#›</a:t>
            </a:fld>
            <a:endParaRPr lang="en-GB" dirty="0"/>
          </a:p>
        </p:txBody>
      </p:sp>
    </p:spTree>
    <p:extLst>
      <p:ext uri="{BB962C8B-B14F-4D97-AF65-F5344CB8AC3E}">
        <p14:creationId xmlns:p14="http://schemas.microsoft.com/office/powerpoint/2010/main" val="2230072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78D5738-1C44-43CD-9B31-5EE4DCF138E9}" type="datetimeFigureOut">
              <a:rPr lang="en-GB" smtClean="0"/>
              <a:t>01/11/2017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60ABBE5-3228-41A1-8540-5122BDD081A9}" type="slidenum">
              <a:rPr lang="en-GB" smtClean="0"/>
              <a:t>‹#›</a:t>
            </a:fld>
            <a:endParaRPr lang="en-GB" dirty="0"/>
          </a:p>
        </p:txBody>
      </p:sp>
    </p:spTree>
    <p:extLst>
      <p:ext uri="{BB962C8B-B14F-4D97-AF65-F5344CB8AC3E}">
        <p14:creationId xmlns:p14="http://schemas.microsoft.com/office/powerpoint/2010/main" val="3079115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78D5738-1C44-43CD-9B31-5EE4DCF138E9}" type="datetimeFigureOut">
              <a:rPr lang="en-GB" smtClean="0"/>
              <a:t>01/11/2017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60ABBE5-3228-41A1-8540-5122BDD081A9}" type="slidenum">
              <a:rPr lang="en-GB" smtClean="0"/>
              <a:t>‹#›</a:t>
            </a:fld>
            <a:endParaRPr lang="en-GB" dirty="0"/>
          </a:p>
        </p:txBody>
      </p:sp>
    </p:spTree>
    <p:extLst>
      <p:ext uri="{BB962C8B-B14F-4D97-AF65-F5344CB8AC3E}">
        <p14:creationId xmlns:p14="http://schemas.microsoft.com/office/powerpoint/2010/main" val="182617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78D5738-1C44-43CD-9B31-5EE4DCF138E9}" type="datetimeFigureOut">
              <a:rPr lang="en-GB" smtClean="0"/>
              <a:t>01/11/2017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60ABBE5-3228-41A1-8540-5122BDD081A9}" type="slidenum">
              <a:rPr lang="en-GB" smtClean="0"/>
              <a:t>‹#›</a:t>
            </a:fld>
            <a:endParaRPr lang="en-GB" dirty="0"/>
          </a:p>
        </p:txBody>
      </p:sp>
    </p:spTree>
    <p:extLst>
      <p:ext uri="{BB962C8B-B14F-4D97-AF65-F5344CB8AC3E}">
        <p14:creationId xmlns:p14="http://schemas.microsoft.com/office/powerpoint/2010/main" val="656258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8D5738-1C44-43CD-9B31-5EE4DCF138E9}" type="datetimeFigureOut">
              <a:rPr lang="en-GB" smtClean="0"/>
              <a:t>01/11/2017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60ABBE5-3228-41A1-8540-5122BDD081A9}" type="slidenum">
              <a:rPr lang="en-GB" smtClean="0"/>
              <a:t>‹#›</a:t>
            </a:fld>
            <a:endParaRPr lang="en-GB" dirty="0"/>
          </a:p>
        </p:txBody>
      </p:sp>
    </p:spTree>
    <p:extLst>
      <p:ext uri="{BB962C8B-B14F-4D97-AF65-F5344CB8AC3E}">
        <p14:creationId xmlns:p14="http://schemas.microsoft.com/office/powerpoint/2010/main" val="2604338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8D5738-1C44-43CD-9B31-5EE4DCF138E9}" type="datetimeFigureOut">
              <a:rPr lang="en-GB" smtClean="0"/>
              <a:t>01/11/2017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60ABBE5-3228-41A1-8540-5122BDD081A9}" type="slidenum">
              <a:rPr lang="en-GB" smtClean="0"/>
              <a:t>‹#›</a:t>
            </a:fld>
            <a:endParaRPr lang="en-GB" dirty="0"/>
          </a:p>
        </p:txBody>
      </p:sp>
    </p:spTree>
    <p:extLst>
      <p:ext uri="{BB962C8B-B14F-4D97-AF65-F5344CB8AC3E}">
        <p14:creationId xmlns:p14="http://schemas.microsoft.com/office/powerpoint/2010/main" val="1179817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8D5738-1C44-43CD-9B31-5EE4DCF138E9}" type="datetimeFigureOut">
              <a:rPr lang="en-GB" smtClean="0"/>
              <a:t>01/11/2017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60ABBE5-3228-41A1-8540-5122BDD081A9}" type="slidenum">
              <a:rPr lang="en-GB" smtClean="0"/>
              <a:t>‹#›</a:t>
            </a:fld>
            <a:endParaRPr lang="en-GB" dirty="0"/>
          </a:p>
        </p:txBody>
      </p:sp>
    </p:spTree>
    <p:extLst>
      <p:ext uri="{BB962C8B-B14F-4D97-AF65-F5344CB8AC3E}">
        <p14:creationId xmlns:p14="http://schemas.microsoft.com/office/powerpoint/2010/main" val="2563823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8D5738-1C44-43CD-9B31-5EE4DCF138E9}" type="datetimeFigureOut">
              <a:rPr lang="en-GB" smtClean="0"/>
              <a:t>01/11/2017</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ABBE5-3228-41A1-8540-5122BDD081A9}" type="slidenum">
              <a:rPr lang="en-GB" smtClean="0"/>
              <a:t>‹#›</a:t>
            </a:fld>
            <a:endParaRPr lang="en-GB" dirty="0"/>
          </a:p>
        </p:txBody>
      </p:sp>
    </p:spTree>
    <p:extLst>
      <p:ext uri="{BB962C8B-B14F-4D97-AF65-F5344CB8AC3E}">
        <p14:creationId xmlns:p14="http://schemas.microsoft.com/office/powerpoint/2010/main" val="2222310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slide" Target="slide5.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slide" Target="slide4.xml"/><Relationship Id="rId5" Type="http://schemas.openxmlformats.org/officeDocument/2006/relationships/image" Target="../media/image2.png"/><Relationship Id="rId10" Type="http://schemas.openxmlformats.org/officeDocument/2006/relationships/slide" Target="slide3.xml"/><Relationship Id="rId4" Type="http://schemas.openxmlformats.org/officeDocument/2006/relationships/image" Target="../media/image1.jpeg"/><Relationship Id="rId9"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hyperlink" Target="http://www.primaryhomeworkhelp.co.uk/war/leaders.html"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hyperlink" Target="http://www.iwm.org.uk/history/the-blitz?gclid=EAIaIQobChMI9p_p7IL61gIV4bvtCh1HXwftEAAYAyAAEgLo7vD_BwE"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683568" y="259026"/>
            <a:ext cx="6805960" cy="769441"/>
          </a:xfrm>
          <a:prstGeom prst="rect">
            <a:avLst/>
          </a:prstGeom>
          <a:solidFill>
            <a:schemeClr val="accent1">
              <a:lumMod val="40000"/>
              <a:lumOff val="60000"/>
            </a:schemeClr>
          </a:solidFill>
          <a:ln w="38100">
            <a:solidFill>
              <a:schemeClr val="bg1"/>
            </a:solidFill>
          </a:ln>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r>
              <a:rPr lang="en-US" sz="4400" b="1" spc="150" dirty="0" smtClean="0">
                <a:ln w="11430"/>
                <a:effectLst>
                  <a:outerShdw blurRad="25400" algn="tl" rotWithShape="0">
                    <a:srgbClr val="000000">
                      <a:alpha val="43000"/>
                    </a:srgbClr>
                  </a:outerShdw>
                </a:effectLst>
              </a:rPr>
              <a:t>My world war 2 </a:t>
            </a:r>
            <a:r>
              <a:rPr lang="en-US" sz="4400" b="1" spc="150" dirty="0" smtClean="0">
                <a:ln w="11430"/>
                <a:effectLst>
                  <a:outerShdw blurRad="25400" algn="tl" rotWithShape="0">
                    <a:srgbClr val="000000">
                      <a:alpha val="43000"/>
                    </a:srgbClr>
                  </a:outerShdw>
                </a:effectLst>
              </a:rPr>
              <a:t>family:</a:t>
            </a:r>
            <a:endParaRPr lang="en-US" sz="4400" b="1" spc="150" dirty="0">
              <a:ln w="11430"/>
              <a:effectLst>
                <a:outerShdw blurRad="25400" algn="tl" rotWithShape="0">
                  <a:srgbClr val="000000">
                    <a:alpha val="43000"/>
                  </a:srgbClr>
                </a:outerShdw>
              </a:effectLst>
            </a:endParaRPr>
          </a:p>
        </p:txBody>
      </p:sp>
      <p:sp>
        <p:nvSpPr>
          <p:cNvPr id="7" name="Rectangle 6"/>
          <p:cNvSpPr/>
          <p:nvPr/>
        </p:nvSpPr>
        <p:spPr>
          <a:xfrm>
            <a:off x="539552" y="5836098"/>
            <a:ext cx="5103432" cy="830997"/>
          </a:xfrm>
          <a:prstGeom prst="rect">
            <a:avLst/>
          </a:prstGeom>
          <a:solidFill>
            <a:schemeClr val="accent1">
              <a:lumMod val="40000"/>
              <a:lumOff val="60000"/>
            </a:schemeClr>
          </a:solidFill>
          <a:ln w="38100">
            <a:solidFill>
              <a:schemeClr val="bg1"/>
            </a:solidFill>
          </a:ln>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r>
              <a:rPr lang="en-US" sz="4800" b="1" spc="150" dirty="0" smtClean="0">
                <a:ln w="11430"/>
                <a:effectLst>
                  <a:outerShdw blurRad="25400" algn="tl" rotWithShape="0">
                    <a:srgbClr val="000000">
                      <a:alpha val="43000"/>
                    </a:srgbClr>
                  </a:outerShdw>
                </a:effectLst>
              </a:rPr>
              <a:t>By Sophie Cooper</a:t>
            </a:r>
            <a:endParaRPr lang="en-US" sz="4800" b="1" spc="150" dirty="0">
              <a:ln w="11430"/>
              <a:effectLst>
                <a:outerShdw blurRad="25400" algn="tl" rotWithShape="0">
                  <a:srgbClr val="000000">
                    <a:alpha val="43000"/>
                  </a:srgbClr>
                </a:outerShdw>
              </a:effectLst>
            </a:endParaRPr>
          </a:p>
        </p:txBody>
      </p:sp>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85408">
            <a:off x="6349564" y="4396900"/>
            <a:ext cx="2611060" cy="20068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loud Callout 11"/>
          <p:cNvSpPr/>
          <p:nvPr/>
        </p:nvSpPr>
        <p:spPr>
          <a:xfrm>
            <a:off x="7812360" y="3284983"/>
            <a:ext cx="1152128" cy="831379"/>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Smile at the </a:t>
            </a:r>
          </a:p>
          <a:p>
            <a:pPr algn="ctr"/>
            <a:r>
              <a:rPr lang="en-GB"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Camera!</a:t>
            </a:r>
            <a:endParaRPr lang="en-GB" sz="1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688853">
            <a:off x="458857" y="1486739"/>
            <a:ext cx="1033921" cy="1353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loud Callout 15"/>
          <p:cNvSpPr/>
          <p:nvPr/>
        </p:nvSpPr>
        <p:spPr>
          <a:xfrm>
            <a:off x="1437417" y="1132381"/>
            <a:ext cx="1440160" cy="1008113"/>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That’s my enemy!</a:t>
            </a:r>
            <a:endParaRPr lang="en-GB"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110516">
            <a:off x="434861" y="2317803"/>
            <a:ext cx="4663565" cy="3097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B52 Bomb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15445" y="199374"/>
            <a:ext cx="1282574" cy="1282574"/>
          </a:xfrm>
          <a:prstGeom prst="rect">
            <a:avLst/>
          </a:prstGeom>
        </p:spPr>
      </p:pic>
      <p:sp>
        <p:nvSpPr>
          <p:cNvPr id="3" name="TextBox 2"/>
          <p:cNvSpPr txBox="1"/>
          <p:nvPr/>
        </p:nvSpPr>
        <p:spPr>
          <a:xfrm>
            <a:off x="5364088" y="1636437"/>
            <a:ext cx="2930931" cy="2215991"/>
          </a:xfrm>
          <a:prstGeom prst="rect">
            <a:avLst/>
          </a:prstGeom>
          <a:noFill/>
        </p:spPr>
        <p:txBody>
          <a:bodyPr wrap="none" rtlCol="0">
            <a:spAutoFit/>
          </a:bodyPr>
          <a:lstStyle/>
          <a:p>
            <a:r>
              <a:rPr lang="en-GB" sz="2400" i="1" dirty="0" smtClean="0"/>
              <a:t>Click here:</a:t>
            </a:r>
          </a:p>
          <a:p>
            <a:pPr marL="342900" indent="-342900">
              <a:buFont typeface="+mj-lt"/>
              <a:buAutoNum type="arabicPeriod"/>
            </a:pPr>
            <a:r>
              <a:rPr lang="en-GB" sz="2400" i="1" dirty="0">
                <a:hlinkClick r:id="rId9" action="ppaction://hlinksldjump"/>
              </a:rPr>
              <a:t>O</a:t>
            </a:r>
            <a:r>
              <a:rPr lang="en-GB" sz="2400" i="1" dirty="0" smtClean="0">
                <a:hlinkClick r:id="rId9" action="ppaction://hlinksldjump"/>
              </a:rPr>
              <a:t>ut break of war</a:t>
            </a:r>
            <a:endParaRPr lang="en-GB" sz="2400" i="1" dirty="0" smtClean="0"/>
          </a:p>
          <a:p>
            <a:pPr marL="342900" indent="-342900">
              <a:buFont typeface="+mj-lt"/>
              <a:buAutoNum type="arabicPeriod"/>
            </a:pPr>
            <a:r>
              <a:rPr lang="en-GB" sz="2400" i="1" dirty="0" smtClean="0">
                <a:hlinkClick r:id="rId10" action="ppaction://hlinksldjump"/>
              </a:rPr>
              <a:t>Evacuation</a:t>
            </a:r>
            <a:endParaRPr lang="en-GB" sz="2400" i="1" dirty="0" smtClean="0"/>
          </a:p>
          <a:p>
            <a:pPr marL="342900" indent="-342900">
              <a:buFont typeface="+mj-lt"/>
              <a:buAutoNum type="arabicPeriod"/>
            </a:pPr>
            <a:r>
              <a:rPr lang="en-GB" sz="2400" i="1" dirty="0" smtClean="0">
                <a:hlinkClick r:id="rId11" action="ppaction://hlinksldjump"/>
              </a:rPr>
              <a:t>Hitler and </a:t>
            </a:r>
            <a:r>
              <a:rPr lang="en-GB" sz="2400" i="1" dirty="0" err="1" smtClean="0">
                <a:hlinkClick r:id="rId11" action="ppaction://hlinksldjump"/>
              </a:rPr>
              <a:t>Churchil</a:t>
            </a:r>
            <a:endParaRPr lang="en-GB" sz="2400" i="1" dirty="0" smtClean="0"/>
          </a:p>
          <a:p>
            <a:pPr marL="342900" indent="-342900">
              <a:buFont typeface="+mj-lt"/>
              <a:buAutoNum type="arabicPeriod"/>
            </a:pPr>
            <a:r>
              <a:rPr lang="en-GB" sz="2400" i="1" dirty="0" smtClean="0">
                <a:hlinkClick r:id="rId12" action="ppaction://hlinksldjump"/>
              </a:rPr>
              <a:t>Blitz</a:t>
            </a:r>
            <a:endParaRPr lang="en-GB" sz="2400" i="1" dirty="0" smtClean="0"/>
          </a:p>
          <a:p>
            <a:r>
              <a:rPr lang="en-GB" i="1" dirty="0" smtClean="0">
                <a:hlinkClick r:id="rId12" action="ppaction://hlinksldjump"/>
              </a:rPr>
              <a:t> </a:t>
            </a:r>
            <a:endParaRPr lang="en-GB" i="1" dirty="0"/>
          </a:p>
        </p:txBody>
      </p:sp>
    </p:spTree>
    <p:extLst>
      <p:ext uri="{BB962C8B-B14F-4D97-AF65-F5344CB8AC3E}">
        <p14:creationId xmlns:p14="http://schemas.microsoft.com/office/powerpoint/2010/main" val="2947660576"/>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t>The outbreak of WAR!!!</a:t>
            </a:r>
            <a:endParaRPr lang="en-GB" i="1" dirty="0"/>
          </a:p>
        </p:txBody>
      </p:sp>
      <p:sp>
        <p:nvSpPr>
          <p:cNvPr id="3" name="Content Placeholder 2"/>
          <p:cNvSpPr>
            <a:spLocks noGrp="1"/>
          </p:cNvSpPr>
          <p:nvPr>
            <p:ph idx="1"/>
          </p:nvPr>
        </p:nvSpPr>
        <p:spPr>
          <a:xfrm>
            <a:off x="326936" y="1268760"/>
            <a:ext cx="8442216" cy="5328592"/>
          </a:xfrm>
        </p:spPr>
        <p:txBody>
          <a:bodyPr numCol="2">
            <a:normAutofit/>
          </a:bodyPr>
          <a:lstStyle/>
          <a:p>
            <a:pPr marL="0" indent="0">
              <a:buNone/>
            </a:pPr>
            <a:endParaRPr lang="en-GB" dirty="0" smtClean="0"/>
          </a:p>
          <a:p>
            <a:pPr marL="0" indent="0">
              <a:buNone/>
            </a:pPr>
            <a:r>
              <a:rPr lang="en-GB" dirty="0" smtClean="0"/>
              <a:t>3</a:t>
            </a:r>
            <a:r>
              <a:rPr lang="en-GB" baseline="30000" dirty="0" smtClean="0"/>
              <a:t>rd</a:t>
            </a:r>
            <a:r>
              <a:rPr lang="en-GB" dirty="0" smtClean="0"/>
              <a:t>September 1939</a:t>
            </a:r>
            <a:endParaRPr lang="en-GB" dirty="0"/>
          </a:p>
          <a:p>
            <a:pPr marL="0" indent="0">
              <a:buNone/>
            </a:pPr>
            <a:r>
              <a:rPr lang="en-GB" sz="2400" i="1" dirty="0" smtClean="0"/>
              <a:t>Dear diary, </a:t>
            </a:r>
          </a:p>
          <a:p>
            <a:pPr marL="0" indent="0">
              <a:buNone/>
            </a:pPr>
            <a:r>
              <a:rPr lang="en-GB" sz="2400" i="1" dirty="0" smtClean="0"/>
              <a:t>This morning I set of for school, early but not to early. Our first lesson was arithmetic – “one times six is six, two times…..”</a:t>
            </a:r>
          </a:p>
          <a:p>
            <a:pPr marL="0" indent="0">
              <a:buNone/>
            </a:pPr>
            <a:r>
              <a:rPr lang="en-GB" sz="2400" i="1" dirty="0" smtClean="0"/>
              <a:t> Suddenly we got stopped and the teacher turned the radio on which was unusual and then we</a:t>
            </a:r>
          </a:p>
          <a:p>
            <a:pPr marL="0" indent="0">
              <a:buNone/>
            </a:pPr>
            <a:r>
              <a:rPr lang="en-GB" sz="2400" i="1" dirty="0" smtClean="0"/>
              <a:t> heard it …</a:t>
            </a:r>
          </a:p>
          <a:p>
            <a:pPr marL="0" indent="0">
              <a:buNone/>
            </a:pPr>
            <a:r>
              <a:rPr lang="en-GB" sz="2400" i="1" dirty="0" smtClean="0"/>
              <a:t>“WAR HAS OFFICIALLY BEEN DECLARED!” we all gaped with astonishment and the teacher nearly fainted</a:t>
            </a:r>
            <a:r>
              <a:rPr lang="en-GB" i="1" dirty="0" smtClean="0"/>
              <a:t>!  </a:t>
            </a:r>
          </a:p>
          <a:p>
            <a:pPr marL="0" indent="0">
              <a:buNone/>
            </a:pPr>
            <a:r>
              <a:rPr lang="en-GB" i="1" dirty="0"/>
              <a:t> </a:t>
            </a:r>
            <a:r>
              <a:rPr lang="en-GB" i="1" dirty="0" smtClean="0">
                <a:hlinkClick r:id="rId4" action="ppaction://hlinksldjump"/>
              </a:rPr>
              <a:t>Click here to go home…</a:t>
            </a:r>
            <a:endParaRPr lang="en-GB" i="1" dirty="0" smtClean="0"/>
          </a:p>
        </p:txBody>
      </p:sp>
      <p:pic>
        <p:nvPicPr>
          <p:cNvPr id="3074"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936" y="188640"/>
            <a:ext cx="1152128" cy="1667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hamberlain Meets Hitl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07398" y="3814916"/>
            <a:ext cx="3409018" cy="2494404"/>
          </a:xfrm>
          <a:prstGeom prst="rect">
            <a:avLst/>
          </a:prstGeom>
        </p:spPr>
      </p:pic>
    </p:spTree>
    <p:extLst>
      <p:ext uri="{BB962C8B-B14F-4D97-AF65-F5344CB8AC3E}">
        <p14:creationId xmlns:p14="http://schemas.microsoft.com/office/powerpoint/2010/main" val="14375294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143000"/>
          </a:xfrm>
        </p:spPr>
        <p:txBody>
          <a:bodyPr>
            <a:normAutofit fontScale="90000"/>
          </a:bodyPr>
          <a:lstStyle/>
          <a:p>
            <a:r>
              <a:rPr lang="en-GB" i="1" dirty="0" smtClean="0"/>
              <a:t>Evacuation</a:t>
            </a:r>
            <a:br>
              <a:rPr lang="en-GB" i="1" dirty="0" smtClean="0"/>
            </a:br>
            <a:r>
              <a:rPr lang="en-GB" i="1" dirty="0"/>
              <a:t> </a:t>
            </a:r>
            <a:r>
              <a:rPr lang="en-GB" i="1" dirty="0" smtClean="0"/>
              <a:t>                         Saturday 2</a:t>
            </a:r>
            <a:r>
              <a:rPr lang="en-GB" i="1" baseline="30000" dirty="0" smtClean="0"/>
              <a:t>nd</a:t>
            </a:r>
            <a:r>
              <a:rPr lang="en-GB" i="1" dirty="0" smtClean="0"/>
              <a:t> September </a:t>
            </a:r>
            <a:endParaRPr lang="en-GB" i="1" dirty="0"/>
          </a:p>
        </p:txBody>
      </p:sp>
      <p:sp>
        <p:nvSpPr>
          <p:cNvPr id="3" name="Content Placeholder 2"/>
          <p:cNvSpPr>
            <a:spLocks noGrp="1"/>
          </p:cNvSpPr>
          <p:nvPr>
            <p:ph idx="1"/>
          </p:nvPr>
        </p:nvSpPr>
        <p:spPr>
          <a:xfrm>
            <a:off x="539552" y="1628800"/>
            <a:ext cx="8229600" cy="4525963"/>
          </a:xfrm>
        </p:spPr>
        <p:txBody>
          <a:bodyPr>
            <a:normAutofit fontScale="92500" lnSpcReduction="20000"/>
          </a:bodyPr>
          <a:lstStyle/>
          <a:p>
            <a:pPr marL="0" indent="0">
              <a:buNone/>
            </a:pPr>
            <a:endParaRPr lang="en-GB" sz="3000" dirty="0" smtClean="0"/>
          </a:p>
          <a:p>
            <a:pPr marL="0" indent="0">
              <a:buNone/>
            </a:pPr>
            <a:r>
              <a:rPr lang="en-GB" sz="3000" i="1" dirty="0" smtClean="0"/>
              <a:t>Dear Diary,</a:t>
            </a:r>
          </a:p>
          <a:p>
            <a:pPr marL="0" indent="0">
              <a:buNone/>
            </a:pPr>
            <a:r>
              <a:rPr lang="en-GB" sz="3000" i="1" dirty="0" smtClean="0"/>
              <a:t>I woke up from a deep dream about an amazing journey on the train I thought to myself would this ever be me? </a:t>
            </a:r>
          </a:p>
          <a:p>
            <a:pPr marL="0" indent="0">
              <a:buNone/>
            </a:pPr>
            <a:r>
              <a:rPr lang="en-GB" sz="3000" i="1" dirty="0" smtClean="0"/>
              <a:t>“Get up get dressed come on!” Mum said almost crying she was deep red in the face with white, cold shivery hands… what was up I thought???</a:t>
            </a:r>
          </a:p>
          <a:p>
            <a:pPr marL="0" indent="0">
              <a:buNone/>
            </a:pPr>
            <a:r>
              <a:rPr lang="en-GB" sz="3000" i="1" dirty="0" smtClean="0"/>
              <a:t>It was EVACUATION DAY!!</a:t>
            </a:r>
          </a:p>
          <a:p>
            <a:pPr marL="0" indent="0">
              <a:buNone/>
            </a:pPr>
            <a:endParaRPr lang="en-GB" sz="3000" i="1" dirty="0">
              <a:hlinkClick r:id="rId4" action="ppaction://hlinksldjump"/>
            </a:endParaRPr>
          </a:p>
          <a:p>
            <a:pPr marL="0" indent="0">
              <a:buNone/>
            </a:pPr>
            <a:r>
              <a:rPr lang="en-GB" sz="3000" i="1" dirty="0" smtClean="0">
                <a:hlinkClick r:id="rId4" action="ppaction://hlinksldjump"/>
              </a:rPr>
              <a:t>Click here to go home…</a:t>
            </a:r>
            <a:endParaRPr lang="en-GB" sz="3000" i="1" dirty="0" smtClean="0"/>
          </a:p>
          <a:p>
            <a:pPr marL="0" indent="0">
              <a:buNone/>
            </a:pPr>
            <a:endParaRPr lang="en-GB" i="1"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332656"/>
            <a:ext cx="2088232" cy="1632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Evacuation 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44208" y="5229200"/>
            <a:ext cx="2035273" cy="1526455"/>
          </a:xfrm>
          <a:prstGeom prst="rect">
            <a:avLst/>
          </a:prstGeom>
        </p:spPr>
      </p:pic>
    </p:spTree>
    <p:extLst>
      <p:ext uri="{BB962C8B-B14F-4D97-AF65-F5344CB8AC3E}">
        <p14:creationId xmlns:p14="http://schemas.microsoft.com/office/powerpoint/2010/main" val="38651862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Churchill and Hitler </a:t>
            </a:r>
            <a:endParaRPr lang="en-GB" dirty="0"/>
          </a:p>
        </p:txBody>
      </p:sp>
      <p:sp>
        <p:nvSpPr>
          <p:cNvPr id="3" name="Content Placeholder 2"/>
          <p:cNvSpPr>
            <a:spLocks noGrp="1"/>
          </p:cNvSpPr>
          <p:nvPr>
            <p:ph idx="1"/>
          </p:nvPr>
        </p:nvSpPr>
        <p:spPr>
          <a:xfrm>
            <a:off x="467544" y="1628800"/>
            <a:ext cx="8229600" cy="4525963"/>
          </a:xfrm>
        </p:spPr>
        <p:txBody>
          <a:bodyPr>
            <a:normAutofit fontScale="85000" lnSpcReduction="10000"/>
          </a:bodyPr>
          <a:lstStyle/>
          <a:p>
            <a:pPr marL="0" indent="0">
              <a:buNone/>
            </a:pPr>
            <a:r>
              <a:rPr lang="en-GB" dirty="0" smtClean="0"/>
              <a:t>					17 November 1940</a:t>
            </a:r>
          </a:p>
          <a:p>
            <a:pPr marL="0" indent="0">
              <a:buNone/>
            </a:pPr>
            <a:r>
              <a:rPr lang="en-GB" dirty="0" smtClean="0"/>
              <a:t>Dear Diary,</a:t>
            </a:r>
          </a:p>
          <a:p>
            <a:pPr marL="0" indent="0">
              <a:buNone/>
            </a:pPr>
            <a:r>
              <a:rPr lang="en-GB" i="1" dirty="0" smtClean="0"/>
              <a:t>As I’m so bored I’ll tell you about the interesting</a:t>
            </a:r>
          </a:p>
          <a:p>
            <a:pPr marL="0" indent="0">
              <a:buNone/>
            </a:pPr>
            <a:r>
              <a:rPr lang="en-GB" i="1" dirty="0" smtClean="0"/>
              <a:t>basics, Churchill and Hitler </a:t>
            </a:r>
            <a:r>
              <a:rPr lang="en-GB" i="1" dirty="0" smtClean="0"/>
              <a:t>are who </a:t>
            </a:r>
            <a:r>
              <a:rPr lang="en-GB" i="1" dirty="0" smtClean="0"/>
              <a:t>we've been learning about </a:t>
            </a:r>
            <a:r>
              <a:rPr lang="en-GB" i="1" dirty="0" smtClean="0"/>
              <a:t>in </a:t>
            </a:r>
            <a:r>
              <a:rPr lang="en-GB" i="1" dirty="0" smtClean="0"/>
              <a:t>school. Hitler and Churchill and completely different – Churchill is kind and caring and willing to risk his life for others and Hitler on the other hand is an idiot, well at least that’s what our teacher told us!!</a:t>
            </a:r>
          </a:p>
          <a:p>
            <a:pPr marL="0" indent="0">
              <a:buNone/>
            </a:pPr>
            <a:endParaRPr lang="en-GB" i="1" dirty="0"/>
          </a:p>
          <a:p>
            <a:pPr marL="0" indent="0">
              <a:buNone/>
            </a:pPr>
            <a:r>
              <a:rPr lang="en-GB" i="1" dirty="0" smtClean="0">
                <a:hlinkClick r:id="rId2" action="ppaction://hlinksldjump"/>
              </a:rPr>
              <a:t>Click here to go home… </a:t>
            </a:r>
            <a:endParaRPr lang="en-GB" i="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48680"/>
            <a:ext cx="12192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8" y="188640"/>
            <a:ext cx="923925"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189088" y="5229200"/>
            <a:ext cx="2796133" cy="10801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3200" dirty="0" smtClean="0">
                <a:hlinkClick r:id="rId5"/>
              </a:rPr>
              <a:t>Click here </a:t>
            </a:r>
            <a:r>
              <a:rPr lang="en-GB" sz="3200" dirty="0" smtClean="0"/>
              <a:t>to find out more…</a:t>
            </a:r>
            <a:endParaRPr lang="en-GB" sz="3200" dirty="0"/>
          </a:p>
        </p:txBody>
      </p:sp>
    </p:spTree>
    <p:extLst>
      <p:ext uri="{BB962C8B-B14F-4D97-AF65-F5344CB8AC3E}">
        <p14:creationId xmlns:p14="http://schemas.microsoft.com/office/powerpoint/2010/main" val="41230279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i="1" dirty="0" smtClean="0"/>
              <a:t> Blitz</a:t>
            </a:r>
            <a:endParaRPr lang="en-GB" i="1" dirty="0"/>
          </a:p>
        </p:txBody>
      </p:sp>
      <p:sp>
        <p:nvSpPr>
          <p:cNvPr id="3" name="Content Placeholder 2"/>
          <p:cNvSpPr>
            <a:spLocks noGrp="1"/>
          </p:cNvSpPr>
          <p:nvPr>
            <p:ph idx="1"/>
          </p:nvPr>
        </p:nvSpPr>
        <p:spPr/>
        <p:txBody>
          <a:bodyPr>
            <a:normAutofit fontScale="92500" lnSpcReduction="10000"/>
          </a:bodyPr>
          <a:lstStyle/>
          <a:p>
            <a:pPr marL="0" indent="0">
              <a:buNone/>
            </a:pPr>
            <a:r>
              <a:rPr lang="en-GB" i="1" dirty="0" smtClean="0"/>
              <a:t>Dear diary,</a:t>
            </a:r>
          </a:p>
          <a:p>
            <a:pPr marL="0" indent="0">
              <a:buNone/>
            </a:pPr>
            <a:r>
              <a:rPr lang="en-GB" i="1" dirty="0" smtClean="0"/>
              <a:t>I don’t know how I’m actually writing this I just got some old paper that I found in the attack and my dads school pencil (everything else got </a:t>
            </a:r>
            <a:r>
              <a:rPr lang="en-GB" i="1" dirty="0" smtClean="0"/>
              <a:t>ruined)-because </a:t>
            </a:r>
            <a:r>
              <a:rPr lang="en-GB" i="1" dirty="0" smtClean="0"/>
              <a:t>the neighbours down the road got blown up in such a hurry. We were so lucky! Last night was chaotic with sirens roaring like mad! I hope tomorrow is better than today.</a:t>
            </a:r>
          </a:p>
          <a:p>
            <a:pPr marL="0" indent="0">
              <a:buNone/>
            </a:pPr>
            <a:r>
              <a:rPr lang="en-GB" i="1" dirty="0" smtClean="0"/>
              <a:t>Lots of love </a:t>
            </a:r>
            <a:r>
              <a:rPr lang="en-GB" i="1" dirty="0"/>
              <a:t>S</a:t>
            </a:r>
            <a:r>
              <a:rPr lang="en-GB" i="1" dirty="0" smtClean="0"/>
              <a:t>ophie xxx</a:t>
            </a:r>
          </a:p>
          <a:p>
            <a:pPr marL="0" indent="0">
              <a:buNone/>
            </a:pPr>
            <a:r>
              <a:rPr lang="en-GB" i="1" dirty="0" smtClean="0">
                <a:hlinkClick r:id="rId2"/>
              </a:rPr>
              <a:t>Click here </a:t>
            </a:r>
            <a:r>
              <a:rPr lang="en-GB" i="1" dirty="0" smtClean="0"/>
              <a:t>to find out more… </a:t>
            </a:r>
            <a:r>
              <a:rPr lang="en-GB" i="1" dirty="0" smtClean="0"/>
              <a:t> </a:t>
            </a:r>
            <a:r>
              <a:rPr lang="en-GB" i="1" dirty="0" smtClean="0">
                <a:hlinkClick r:id="rId3" action="ppaction://hlinksldjump"/>
              </a:rPr>
              <a:t>or to go home…. </a:t>
            </a:r>
            <a:endParaRPr lang="en-GB" i="1" dirty="0" smtClean="0"/>
          </a:p>
          <a:p>
            <a:pPr marL="0" indent="0">
              <a:buNone/>
            </a:pPr>
            <a:endParaRPr lang="en-GB" i="1" dirty="0"/>
          </a:p>
          <a:p>
            <a:pPr marL="0" indent="0">
              <a:buNone/>
            </a:pPr>
            <a:endParaRPr lang="en-GB" i="1" dirty="0" smtClean="0"/>
          </a:p>
          <a:p>
            <a:pPr marL="0" indent="0">
              <a:buNone/>
            </a:pPr>
            <a:endParaRPr lang="en-GB" i="1" dirty="0" smtClean="0"/>
          </a:p>
          <a:p>
            <a:pPr marL="0" indent="0">
              <a:buNone/>
            </a:pPr>
            <a:endParaRPr lang="en-GB" dirty="0" smtClean="0"/>
          </a:p>
          <a:p>
            <a:pPr marL="0" indent="0">
              <a:buNone/>
            </a:pPr>
            <a:endParaRPr lang="en-GB"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68881"/>
            <a:ext cx="2041004" cy="1618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3484" y="248248"/>
            <a:ext cx="2088232" cy="163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51026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289</Words>
  <Application>Microsoft Office PowerPoint</Application>
  <PresentationFormat>On-screen Show (4:3)</PresentationFormat>
  <Paragraphs>44</Paragraphs>
  <Slides>5</Slides>
  <Notes>0</Notes>
  <HiddenSlides>0</HiddenSlides>
  <MMClips>3</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The outbreak of WAR!!!</vt:lpstr>
      <vt:lpstr>Evacuation                           Saturday 2nd September </vt:lpstr>
      <vt:lpstr>Churchill and Hitler </vt:lpstr>
      <vt:lpstr> Blitz</vt:lpstr>
    </vt:vector>
  </TitlesOfParts>
  <Company>Warwickshire County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AuthorisedUser</dc:creator>
  <cp:lastModifiedBy>AuthorisedUser</cp:lastModifiedBy>
  <cp:revision>28</cp:revision>
  <dcterms:created xsi:type="dcterms:W3CDTF">2017-09-13T20:06:17Z</dcterms:created>
  <dcterms:modified xsi:type="dcterms:W3CDTF">2017-11-01T13:23:52Z</dcterms:modified>
</cp:coreProperties>
</file>