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792" r:id="rId3"/>
  </p:sldMasterIdLst>
  <p:notesMasterIdLst>
    <p:notesMasterId r:id="rId42"/>
  </p:notesMasterIdLst>
  <p:handoutMasterIdLst>
    <p:handoutMasterId r:id="rId43"/>
  </p:handoutMasterIdLst>
  <p:sldIdLst>
    <p:sldId id="295" r:id="rId4"/>
    <p:sldId id="296" r:id="rId5"/>
    <p:sldId id="299" r:id="rId6"/>
    <p:sldId id="297" r:id="rId7"/>
    <p:sldId id="301" r:id="rId8"/>
    <p:sldId id="308" r:id="rId9"/>
    <p:sldId id="302" r:id="rId10"/>
    <p:sldId id="335" r:id="rId11"/>
    <p:sldId id="303" r:id="rId12"/>
    <p:sldId id="336" r:id="rId13"/>
    <p:sldId id="337" r:id="rId14"/>
    <p:sldId id="304" r:id="rId15"/>
    <p:sldId id="309" r:id="rId16"/>
    <p:sldId id="338" r:id="rId17"/>
    <p:sldId id="339" r:id="rId18"/>
    <p:sldId id="340" r:id="rId19"/>
    <p:sldId id="341" r:id="rId20"/>
    <p:sldId id="310" r:id="rId21"/>
    <p:sldId id="312" r:id="rId22"/>
    <p:sldId id="313" r:id="rId23"/>
    <p:sldId id="314" r:id="rId24"/>
    <p:sldId id="321" r:id="rId25"/>
    <p:sldId id="334" r:id="rId26"/>
    <p:sldId id="324" r:id="rId27"/>
    <p:sldId id="331" r:id="rId28"/>
    <p:sldId id="332" r:id="rId29"/>
    <p:sldId id="315" r:id="rId30"/>
    <p:sldId id="316" r:id="rId31"/>
    <p:sldId id="317" r:id="rId32"/>
    <p:sldId id="318" r:id="rId33"/>
    <p:sldId id="319" r:id="rId34"/>
    <p:sldId id="320" r:id="rId35"/>
    <p:sldId id="325" r:id="rId36"/>
    <p:sldId id="326" r:id="rId37"/>
    <p:sldId id="327" r:id="rId38"/>
    <p:sldId id="328" r:id="rId39"/>
    <p:sldId id="329" r:id="rId40"/>
    <p:sldId id="330" r:id="rId41"/>
  </p:sldIdLst>
  <p:sldSz cx="9144000" cy="685800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ED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400"/>
            </a:pPr>
            <a:endParaRPr lang="en-GB" sz="1400" b="0" i="0" u="none" strike="noStrike" kern="1200">
              <a:ln>
                <a:noFill/>
              </a:ln>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defRPr sz="1400"/>
            </a:pPr>
            <a:endParaRPr lang="en-GB" sz="1400" b="0" i="0" u="none" strike="noStrike" kern="1200">
              <a:ln>
                <a:noFill/>
              </a:ln>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400"/>
            </a:pPr>
            <a:endParaRPr lang="en-GB" sz="1400" b="0" i="0" u="none" strike="noStrike" kern="1200">
              <a:ln>
                <a:noFill/>
              </a:ln>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defRPr sz="1400"/>
            </a:pPr>
            <a:fld id="{88ABA45E-1665-4624-9729-D58F599A29F2}" type="slidenum">
              <a:rPr/>
              <a:pPr marL="0" marR="0" lvl="0" indent="0" algn="r" rtl="0" hangingPunct="0">
                <a:lnSpc>
                  <a:spcPct val="100000"/>
                </a:lnSpc>
                <a:spcBef>
                  <a:spcPts val="0"/>
                </a:spcBef>
                <a:spcAft>
                  <a:spcPts val="0"/>
                </a:spcAft>
                <a:buNone/>
                <a:tabLst/>
                <a:defRPr sz="1400"/>
              </a:pPr>
              <a:t>‹#›</a:t>
            </a:fld>
            <a:endParaRPr lang="en-GB"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2642235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GB"/>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en-GB" sz="1400" kern="1200">
                <a:latin typeface="Times New Roman" pitchFamily="18"/>
                <a:ea typeface="Lucida Sans Unicode" pitchFamily="2"/>
                <a:cs typeface="Tahoma" pitchFamily="2"/>
              </a:defRPr>
            </a:lvl1pPr>
          </a:lstStyle>
          <a:p>
            <a:pPr lvl="0"/>
            <a:endParaRPr lang="en-GB"/>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en-GB" sz="1400" kern="1200">
                <a:latin typeface="Times New Roman" pitchFamily="18"/>
                <a:ea typeface="Lucida Sans Unicode" pitchFamily="2"/>
                <a:cs typeface="Tahoma" pitchFamily="2"/>
              </a:defRPr>
            </a:lvl1pPr>
          </a:lstStyle>
          <a:p>
            <a:pPr lvl="0"/>
            <a:endParaRPr lang="en-GB"/>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en-GB" sz="1400" kern="1200">
                <a:latin typeface="Times New Roman" pitchFamily="18"/>
                <a:ea typeface="Lucida Sans Unicode" pitchFamily="2"/>
                <a:cs typeface="Tahoma" pitchFamily="2"/>
              </a:defRPr>
            </a:lvl1pPr>
          </a:lstStyle>
          <a:p>
            <a:pPr lvl="0"/>
            <a:endParaRPr lang="en-GB"/>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en-GB" sz="1400" kern="1200">
                <a:latin typeface="Times New Roman" pitchFamily="18"/>
                <a:ea typeface="Lucida Sans Unicode" pitchFamily="2"/>
                <a:cs typeface="Tahoma" pitchFamily="2"/>
              </a:defRPr>
            </a:lvl1pPr>
          </a:lstStyle>
          <a:p>
            <a:pPr lvl="0"/>
            <a:fld id="{6BBBA644-0E4B-4CD9-8A0D-706107A44D0E}" type="slidenum">
              <a:rPr/>
              <a:pPr lvl="0"/>
              <a:t>‹#›</a:t>
            </a:fld>
            <a:endParaRPr lang="en-GB"/>
          </a:p>
        </p:txBody>
      </p:sp>
    </p:spTree>
    <p:extLst>
      <p:ext uri="{BB962C8B-B14F-4D97-AF65-F5344CB8AC3E}">
        <p14:creationId xmlns:p14="http://schemas.microsoft.com/office/powerpoint/2010/main" val="3147946412"/>
      </p:ext>
    </p:extLst>
  </p:cSld>
  <p:clrMap bg1="lt1" tx1="dk1" bg2="lt2" tx2="dk2" accent1="accent1" accent2="accent2" accent3="accent3" accent4="accent4" accent5="accent5" accent6="accent6" hlink="hlink" folHlink="folHlink"/>
  <p:notesStyle>
    <a:lvl1pPr marL="216000" marR="0" indent="-216000" rtl="0" hangingPunct="0">
      <a:tabLst/>
      <a:defRPr lang="en-GB"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06488" y="812800"/>
            <a:ext cx="5345112" cy="4008438"/>
          </a:xfrm>
          <a:ln/>
        </p:spPr>
      </p:sp>
      <p:sp>
        <p:nvSpPr>
          <p:cNvPr id="378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xfrm>
            <a:off x="1106488" y="812800"/>
            <a:ext cx="5345112" cy="4008438"/>
          </a:xfrm>
          <a:ln/>
        </p:spPr>
      </p:sp>
      <p:sp>
        <p:nvSpPr>
          <p:cNvPr id="501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xfrm>
            <a:off x="1106488" y="812800"/>
            <a:ext cx="5345112" cy="4008438"/>
          </a:xfrm>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xfrm>
            <a:off x="1106488" y="812800"/>
            <a:ext cx="5345112" cy="4008438"/>
          </a:xfrm>
          <a:ln/>
        </p:spPr>
      </p:sp>
      <p:sp>
        <p:nvSpPr>
          <p:cNvPr id="522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106488" y="812800"/>
            <a:ext cx="5345112" cy="4008438"/>
          </a:xfrm>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Where do your areas of improvement lie?</a:t>
            </a:r>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defRPr>
            </a:lvl1pPr>
            <a:lvl2pPr marL="810781" indent="-311839" eaLnBrk="0" hangingPunct="0">
              <a:spcBef>
                <a:spcPct val="30000"/>
              </a:spcBef>
              <a:defRPr sz="1300">
                <a:solidFill>
                  <a:schemeClr val="tx1"/>
                </a:solidFill>
                <a:latin typeface="Calibri" pitchFamily="34" charset="0"/>
              </a:defRPr>
            </a:lvl2pPr>
            <a:lvl3pPr marL="1247356" indent="-249471" eaLnBrk="0" hangingPunct="0">
              <a:spcBef>
                <a:spcPct val="30000"/>
              </a:spcBef>
              <a:defRPr sz="1300">
                <a:solidFill>
                  <a:schemeClr val="tx1"/>
                </a:solidFill>
                <a:latin typeface="Calibri" pitchFamily="34" charset="0"/>
              </a:defRPr>
            </a:lvl3pPr>
            <a:lvl4pPr marL="1746298" indent="-249471" eaLnBrk="0" hangingPunct="0">
              <a:spcBef>
                <a:spcPct val="30000"/>
              </a:spcBef>
              <a:defRPr sz="1300">
                <a:solidFill>
                  <a:schemeClr val="tx1"/>
                </a:solidFill>
                <a:latin typeface="Calibri" pitchFamily="34" charset="0"/>
              </a:defRPr>
            </a:lvl4pPr>
            <a:lvl5pPr marL="2245241" indent="-249471" eaLnBrk="0" hangingPunct="0">
              <a:spcBef>
                <a:spcPct val="30000"/>
              </a:spcBef>
              <a:defRPr sz="1300">
                <a:solidFill>
                  <a:schemeClr val="tx1"/>
                </a:solidFill>
                <a:latin typeface="Calibri" pitchFamily="34" charset="0"/>
              </a:defRPr>
            </a:lvl5pPr>
            <a:lvl6pPr marL="2744183" indent="-249471" eaLnBrk="0" fontAlgn="base" hangingPunct="0">
              <a:spcBef>
                <a:spcPct val="30000"/>
              </a:spcBef>
              <a:spcAft>
                <a:spcPct val="0"/>
              </a:spcAft>
              <a:defRPr sz="1300">
                <a:solidFill>
                  <a:schemeClr val="tx1"/>
                </a:solidFill>
                <a:latin typeface="Calibri" pitchFamily="34" charset="0"/>
              </a:defRPr>
            </a:lvl6pPr>
            <a:lvl7pPr marL="3243125" indent="-249471" eaLnBrk="0" fontAlgn="base" hangingPunct="0">
              <a:spcBef>
                <a:spcPct val="30000"/>
              </a:spcBef>
              <a:spcAft>
                <a:spcPct val="0"/>
              </a:spcAft>
              <a:defRPr sz="1300">
                <a:solidFill>
                  <a:schemeClr val="tx1"/>
                </a:solidFill>
                <a:latin typeface="Calibri" pitchFamily="34" charset="0"/>
              </a:defRPr>
            </a:lvl7pPr>
            <a:lvl8pPr marL="3742068" indent="-249471" eaLnBrk="0" fontAlgn="base" hangingPunct="0">
              <a:spcBef>
                <a:spcPct val="30000"/>
              </a:spcBef>
              <a:spcAft>
                <a:spcPct val="0"/>
              </a:spcAft>
              <a:defRPr sz="1300">
                <a:solidFill>
                  <a:schemeClr val="tx1"/>
                </a:solidFill>
                <a:latin typeface="Calibri" pitchFamily="34" charset="0"/>
              </a:defRPr>
            </a:lvl8pPr>
            <a:lvl9pPr marL="4241010" indent="-249471" eaLnBrk="0" fontAlgn="base" hangingPunct="0">
              <a:spcBef>
                <a:spcPct val="30000"/>
              </a:spcBef>
              <a:spcAft>
                <a:spcPct val="0"/>
              </a:spcAft>
              <a:defRPr sz="1300">
                <a:solidFill>
                  <a:schemeClr val="tx1"/>
                </a:solidFill>
                <a:latin typeface="Calibri" pitchFamily="34" charset="0"/>
              </a:defRPr>
            </a:lvl9pPr>
          </a:lstStyle>
          <a:p>
            <a:pPr>
              <a:spcBef>
                <a:spcPct val="0"/>
              </a:spcBef>
            </a:pPr>
            <a:fld id="{FE2752A0-753D-4931-B4EE-2B8387034C95}" type="slidenum">
              <a:rPr lang="en-GB" altLang="en-US">
                <a:solidFill>
                  <a:prstClr val="black"/>
                </a:solidFill>
                <a:latin typeface="Arial" charset="0"/>
              </a:rPr>
              <a:pPr>
                <a:spcBef>
                  <a:spcPct val="0"/>
                </a:spcBef>
              </a:pPr>
              <a:t>17</a:t>
            </a:fld>
            <a:endParaRPr lang="en-GB" altLang="en-US">
              <a:solidFill>
                <a:prstClr val="black"/>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pPr marL="0" indent="0" algn="l" defTabSz="1042873" hangingPunct="1">
              <a:defRPr/>
            </a:pPr>
            <a:r>
              <a:rPr lang="en-GB" sz="10900" dirty="0">
                <a:solidFill>
                  <a:schemeClr val="tx1">
                    <a:lumMod val="50000"/>
                    <a:lumOff val="50000"/>
                  </a:schemeClr>
                </a:solidFill>
              </a:rPr>
              <a:t>Each term the progress and attainment of pupils is assessed by teachers. Teaching teams work together to plan additional support for pupils where there is a need.  </a:t>
            </a:r>
          </a:p>
          <a:p>
            <a:endParaRPr lang="en-GB" dirty="0"/>
          </a:p>
        </p:txBody>
      </p:sp>
      <p:sp>
        <p:nvSpPr>
          <p:cNvPr id="4" name="Slide Number Placeholder 3"/>
          <p:cNvSpPr>
            <a:spLocks noGrp="1"/>
          </p:cNvSpPr>
          <p:nvPr>
            <p:ph type="sldNum" sz="quarter" idx="10"/>
          </p:nvPr>
        </p:nvSpPr>
        <p:spPr/>
        <p:txBody>
          <a:bodyPr/>
          <a:lstStyle/>
          <a:p>
            <a:fld id="{46219B24-E45A-4B4A-A764-73ADB0282072}" type="slidenum">
              <a:rPr lang="en-GB" smtClean="0"/>
              <a:t>25</a:t>
            </a:fld>
            <a:endParaRPr lang="en-GB"/>
          </a:p>
        </p:txBody>
      </p:sp>
    </p:spTree>
    <p:extLst>
      <p:ext uri="{BB962C8B-B14F-4D97-AF65-F5344CB8AC3E}">
        <p14:creationId xmlns:p14="http://schemas.microsoft.com/office/powerpoint/2010/main" val="2827879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0"/>
            <a:ext cx="5345112" cy="4008438"/>
          </a:xfrm>
        </p:spPr>
      </p:sp>
      <p:sp>
        <p:nvSpPr>
          <p:cNvPr id="3" name="Notes Placeholder 2"/>
          <p:cNvSpPr>
            <a:spLocks noGrp="1"/>
          </p:cNvSpPr>
          <p:nvPr>
            <p:ph type="body" idx="1"/>
          </p:nvPr>
        </p:nvSpPr>
        <p:spPr/>
        <p:txBody>
          <a:bodyPr/>
          <a:lstStyle/>
          <a:p>
            <a:pPr marL="0" indent="0" algn="l" defTabSz="1042873" hangingPunct="1">
              <a:defRPr/>
            </a:pPr>
            <a:r>
              <a:rPr lang="en-GB" sz="10900" dirty="0">
                <a:solidFill>
                  <a:schemeClr val="tx1">
                    <a:lumMod val="50000"/>
                    <a:lumOff val="50000"/>
                  </a:schemeClr>
                </a:solidFill>
              </a:rPr>
              <a:t>There are many reasons why pupils are selected to participate in targeted support (previously intervention) groups in school, this does not necessarily mean that they are falling behind in their attainment or progress.   </a:t>
            </a:r>
          </a:p>
          <a:p>
            <a:endParaRPr lang="en-GB" dirty="0"/>
          </a:p>
        </p:txBody>
      </p:sp>
      <p:sp>
        <p:nvSpPr>
          <p:cNvPr id="4" name="Slide Number Placeholder 3"/>
          <p:cNvSpPr>
            <a:spLocks noGrp="1"/>
          </p:cNvSpPr>
          <p:nvPr>
            <p:ph type="sldNum" sz="quarter" idx="10"/>
          </p:nvPr>
        </p:nvSpPr>
        <p:spPr/>
        <p:txBody>
          <a:bodyPr/>
          <a:lstStyle/>
          <a:p>
            <a:fld id="{46219B24-E45A-4B4A-A764-73ADB0282072}" type="slidenum">
              <a:rPr lang="en-GB" smtClean="0"/>
              <a:t>26</a:t>
            </a:fld>
            <a:endParaRPr lang="en-GB"/>
          </a:p>
        </p:txBody>
      </p:sp>
    </p:spTree>
    <p:extLst>
      <p:ext uri="{BB962C8B-B14F-4D97-AF65-F5344CB8AC3E}">
        <p14:creationId xmlns:p14="http://schemas.microsoft.com/office/powerpoint/2010/main" val="1820936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06488" y="812800"/>
            <a:ext cx="5345112" cy="4008438"/>
          </a:xfrm>
          <a:ln/>
        </p:spPr>
      </p:sp>
      <p:sp>
        <p:nvSpPr>
          <p:cNvPr id="5120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06488" y="812800"/>
            <a:ext cx="5345112" cy="4008438"/>
          </a:xfrm>
          <a:ln/>
        </p:spPr>
      </p:sp>
      <p:sp>
        <p:nvSpPr>
          <p:cNvPr id="5222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06488" y="812800"/>
            <a:ext cx="5345112" cy="4008438"/>
          </a:xfrm>
          <a:ln/>
        </p:spPr>
      </p:sp>
      <p:sp>
        <p:nvSpPr>
          <p:cNvPr id="38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06488" y="812800"/>
            <a:ext cx="5345112" cy="4008438"/>
          </a:xfrm>
          <a:ln/>
        </p:spPr>
      </p:sp>
      <p:sp>
        <p:nvSpPr>
          <p:cNvPr id="5325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06488" y="812800"/>
            <a:ext cx="5345112" cy="4008438"/>
          </a:xfrm>
          <a:ln/>
        </p:spPr>
      </p:sp>
      <p:sp>
        <p:nvSpPr>
          <p:cNvPr id="5427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06488" y="812800"/>
            <a:ext cx="5345112" cy="4008438"/>
          </a:xfrm>
          <a:ln/>
        </p:spPr>
      </p:sp>
      <p:sp>
        <p:nvSpPr>
          <p:cNvPr id="5529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06488" y="812800"/>
            <a:ext cx="5345112" cy="4008438"/>
          </a:xfrm>
          <a:ln/>
        </p:spPr>
      </p:sp>
      <p:sp>
        <p:nvSpPr>
          <p:cNvPr id="5632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06488" y="812800"/>
            <a:ext cx="5345112" cy="4008438"/>
          </a:xfrm>
          <a:ln/>
        </p:spPr>
      </p:sp>
      <p:sp>
        <p:nvSpPr>
          <p:cNvPr id="399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06488" y="812800"/>
            <a:ext cx="5345112" cy="4008438"/>
          </a:xfrm>
          <a:ln/>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06488" y="812800"/>
            <a:ext cx="5345112" cy="400843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56000" y="5078520"/>
            <a:ext cx="6047640" cy="4811400"/>
          </a:xfrm>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4281227" y="10154914"/>
            <a:ext cx="3276683" cy="53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788" tIns="49894" rIns="99788" bIns="49894"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E8337C0-859F-4FB5-B69B-F8FE811A95FB}" type="slidenum">
              <a:rPr lang="en-GB" altLang="en-US">
                <a:latin typeface="Arial" charset="0"/>
              </a:rPr>
              <a:pPr algn="r" eaLnBrk="1" hangingPunct="1">
                <a:spcBef>
                  <a:spcPct val="0"/>
                </a:spcBef>
              </a:pPr>
              <a:t>7</a:t>
            </a:fld>
            <a:endParaRPr lang="en-GB" altLang="en-US">
              <a:latin typeface="Arial" charset="0"/>
            </a:endParaRPr>
          </a:p>
        </p:txBody>
      </p:sp>
      <p:sp>
        <p:nvSpPr>
          <p:cNvPr id="41987" name="Rectangle 2"/>
          <p:cNvSpPr>
            <a:spLocks noGrp="1" noRot="1" noChangeAspect="1" noChangeArrowheads="1" noTextEdit="1"/>
          </p:cNvSpPr>
          <p:nvPr>
            <p:ph type="sldImg"/>
          </p:nvPr>
        </p:nvSpPr>
        <p:spPr>
          <a:xfrm>
            <a:off x="1106488" y="812800"/>
            <a:ext cx="5345112" cy="4008438"/>
          </a:xfrm>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Rot="1" noChangeArrowheads="1" noTextEdit="1"/>
          </p:cNvSpPr>
          <p:nvPr>
            <p:ph type="sldImg"/>
          </p:nvPr>
        </p:nvSpPr>
        <p:spPr>
          <a:xfrm>
            <a:off x="1106488" y="812800"/>
            <a:ext cx="5345112" cy="4008438"/>
          </a:xfrm>
          <a:ln/>
        </p:spPr>
      </p:sp>
      <p:sp>
        <p:nvSpPr>
          <p:cNvPr id="481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06488" y="812800"/>
            <a:ext cx="5345112" cy="4008438"/>
          </a:xfrm>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Role models – family and friends – recommendations and swaps </a:t>
            </a:r>
          </a:p>
          <a:p>
            <a:endParaRPr lang="en-GB" altLang="en-US" smtClean="0"/>
          </a:p>
        </p:txBody>
      </p:sp>
      <p:sp>
        <p:nvSpPr>
          <p:cNvPr id="49156" name="Slide Number Placeholder 3"/>
          <p:cNvSpPr txBox="1">
            <a:spLocks noGrp="1"/>
          </p:cNvSpPr>
          <p:nvPr/>
        </p:nvSpPr>
        <p:spPr bwMode="auto">
          <a:xfrm>
            <a:off x="4281227" y="10154914"/>
            <a:ext cx="3276683" cy="53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788" tIns="49894" rIns="99788" bIns="49894"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514ABE6D-EAAC-4659-86AE-E0EFF5ABB3E6}" type="slidenum">
              <a:rPr lang="en-GB" altLang="en-US" smtClean="0">
                <a:solidFill>
                  <a:prstClr val="black"/>
                </a:solidFill>
                <a:latin typeface="Arial" charset="0"/>
              </a:rPr>
              <a:pPr algn="r" eaLnBrk="1" fontAlgn="base" hangingPunct="1">
                <a:spcBef>
                  <a:spcPct val="0"/>
                </a:spcBef>
                <a:spcAft>
                  <a:spcPct val="0"/>
                </a:spcAft>
              </a:pPr>
              <a:t>10</a:t>
            </a:fld>
            <a:endParaRPr lang="en-GB" altLang="en-US" smtClean="0">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bwMode="auto">
          <a:xfrm>
            <a:off x="6553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BF1CC625-1B4C-463A-A64B-F7911A5EEE0F}"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281841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82714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063684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bwMode="auto">
          <a:xfrm>
            <a:off x="6553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76E40C0D-C3D9-4110-A8E7-1F4B7182CC38}"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734811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98138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452736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81075"/>
            <a:ext cx="4038600"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038600"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63262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771435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725685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986362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03035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914769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934881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974769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303191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bwMode="auto">
          <a:xfrm>
            <a:off x="6553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76E40C0D-C3D9-4110-A8E7-1F4B7182CC38}"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2136596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109865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972184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81075"/>
            <a:ext cx="4038600"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038600"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194773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593534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911350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529403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1234727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5460580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139887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58744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543445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81075"/>
            <a:ext cx="4038600"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038600"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63633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93521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859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01607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9800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12940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Welcome Meeting Sept 12</a:t>
            </a:r>
          </a:p>
        </p:txBody>
      </p:sp>
      <p:sp>
        <p:nvSpPr>
          <p:cNvPr id="1027" name="Rectangle 3"/>
          <p:cNvSpPr>
            <a:spLocks noGrp="1" noChangeArrowheads="1"/>
          </p:cNvSpPr>
          <p:nvPr>
            <p:ph type="body" idx="1"/>
          </p:nvPr>
        </p:nvSpPr>
        <p:spPr bwMode="auto">
          <a:xfrm>
            <a:off x="457200" y="981075"/>
            <a:ext cx="82296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klklklkllkl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GB">
              <a:solidFill>
                <a:srgbClr val="000000"/>
              </a:solidFill>
            </a:endParaRPr>
          </a:p>
        </p:txBody>
      </p:sp>
      <p:pic>
        <p:nvPicPr>
          <p:cNvPr id="1030" name="Picture 7" descr="Milverton_PS_logo(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027988" y="5661025"/>
            <a:ext cx="93662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82447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charset="0"/>
        </a:defRPr>
      </a:lvl2pPr>
      <a:lvl3pPr algn="ctr" rtl="0" eaLnBrk="0" fontAlgn="base" hangingPunct="0">
        <a:spcBef>
          <a:spcPct val="0"/>
        </a:spcBef>
        <a:spcAft>
          <a:spcPct val="0"/>
        </a:spcAft>
        <a:defRPr sz="3200">
          <a:solidFill>
            <a:schemeClr val="bg1"/>
          </a:solidFill>
          <a:latin typeface="Arial" charset="0"/>
        </a:defRPr>
      </a:lvl3pPr>
      <a:lvl4pPr algn="ctr" rtl="0" eaLnBrk="0" fontAlgn="base" hangingPunct="0">
        <a:spcBef>
          <a:spcPct val="0"/>
        </a:spcBef>
        <a:spcAft>
          <a:spcPct val="0"/>
        </a:spcAft>
        <a:defRPr sz="3200">
          <a:solidFill>
            <a:schemeClr val="bg1"/>
          </a:solidFill>
          <a:latin typeface="Arial" charset="0"/>
        </a:defRPr>
      </a:lvl4pPr>
      <a:lvl5pPr algn="ctr" rtl="0" eaLnBrk="0" fontAlgn="base" hangingPunct="0">
        <a:spcBef>
          <a:spcPct val="0"/>
        </a:spcBef>
        <a:spcAft>
          <a:spcPct val="0"/>
        </a:spcAft>
        <a:defRPr sz="3200">
          <a:solidFill>
            <a:schemeClr val="bg1"/>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Welcome Meeting Sept 12</a:t>
            </a:r>
          </a:p>
        </p:txBody>
      </p:sp>
      <p:sp>
        <p:nvSpPr>
          <p:cNvPr id="1027" name="Rectangle 3"/>
          <p:cNvSpPr>
            <a:spLocks noGrp="1" noChangeArrowheads="1"/>
          </p:cNvSpPr>
          <p:nvPr>
            <p:ph type="body" idx="1"/>
          </p:nvPr>
        </p:nvSpPr>
        <p:spPr bwMode="auto">
          <a:xfrm>
            <a:off x="457200" y="981075"/>
            <a:ext cx="82296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klklklkllkl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GB">
              <a:solidFill>
                <a:srgbClr val="000000"/>
              </a:solidFill>
            </a:endParaRPr>
          </a:p>
        </p:txBody>
      </p:sp>
      <p:pic>
        <p:nvPicPr>
          <p:cNvPr id="1030" name="Picture 7" descr="Milverton_PS_logo(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027988" y="5661025"/>
            <a:ext cx="93662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69191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charset="0"/>
        </a:defRPr>
      </a:lvl2pPr>
      <a:lvl3pPr algn="ctr" rtl="0" eaLnBrk="0" fontAlgn="base" hangingPunct="0">
        <a:spcBef>
          <a:spcPct val="0"/>
        </a:spcBef>
        <a:spcAft>
          <a:spcPct val="0"/>
        </a:spcAft>
        <a:defRPr sz="3200">
          <a:solidFill>
            <a:schemeClr val="bg1"/>
          </a:solidFill>
          <a:latin typeface="Arial" charset="0"/>
        </a:defRPr>
      </a:lvl3pPr>
      <a:lvl4pPr algn="ctr" rtl="0" eaLnBrk="0" fontAlgn="base" hangingPunct="0">
        <a:spcBef>
          <a:spcPct val="0"/>
        </a:spcBef>
        <a:spcAft>
          <a:spcPct val="0"/>
        </a:spcAft>
        <a:defRPr sz="3200">
          <a:solidFill>
            <a:schemeClr val="bg1"/>
          </a:solidFill>
          <a:latin typeface="Arial" charset="0"/>
        </a:defRPr>
      </a:lvl4pPr>
      <a:lvl5pPr algn="ctr" rtl="0" eaLnBrk="0" fontAlgn="base" hangingPunct="0">
        <a:spcBef>
          <a:spcPct val="0"/>
        </a:spcBef>
        <a:spcAft>
          <a:spcPct val="0"/>
        </a:spcAft>
        <a:defRPr sz="3200">
          <a:solidFill>
            <a:schemeClr val="bg1"/>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2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Welcome Meeting Sept 12</a:t>
            </a:r>
          </a:p>
        </p:txBody>
      </p:sp>
      <p:sp>
        <p:nvSpPr>
          <p:cNvPr id="1027" name="Rectangle 3"/>
          <p:cNvSpPr>
            <a:spLocks noGrp="1" noChangeArrowheads="1"/>
          </p:cNvSpPr>
          <p:nvPr>
            <p:ph type="body" idx="1"/>
          </p:nvPr>
        </p:nvSpPr>
        <p:spPr bwMode="auto">
          <a:xfrm>
            <a:off x="457200" y="981075"/>
            <a:ext cx="82296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klklklkllkl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GB">
              <a:solidFill>
                <a:srgbClr val="000000"/>
              </a:solidFill>
            </a:endParaRPr>
          </a:p>
        </p:txBody>
      </p:sp>
      <p:pic>
        <p:nvPicPr>
          <p:cNvPr id="1030" name="Picture 7" descr="Milverton_PS_logo(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027988" y="5661025"/>
            <a:ext cx="93662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17074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charset="0"/>
        </a:defRPr>
      </a:lvl2pPr>
      <a:lvl3pPr algn="ctr" rtl="0" eaLnBrk="0" fontAlgn="base" hangingPunct="0">
        <a:spcBef>
          <a:spcPct val="0"/>
        </a:spcBef>
        <a:spcAft>
          <a:spcPct val="0"/>
        </a:spcAft>
        <a:defRPr sz="3200">
          <a:solidFill>
            <a:schemeClr val="bg1"/>
          </a:solidFill>
          <a:latin typeface="Arial" charset="0"/>
        </a:defRPr>
      </a:lvl3pPr>
      <a:lvl4pPr algn="ctr" rtl="0" eaLnBrk="0" fontAlgn="base" hangingPunct="0">
        <a:spcBef>
          <a:spcPct val="0"/>
        </a:spcBef>
        <a:spcAft>
          <a:spcPct val="0"/>
        </a:spcAft>
        <a:defRPr sz="3200">
          <a:solidFill>
            <a:schemeClr val="bg1"/>
          </a:solidFill>
          <a:latin typeface="Arial" charset="0"/>
        </a:defRPr>
      </a:lvl4pPr>
      <a:lvl5pPr algn="ctr" rtl="0" eaLnBrk="0" fontAlgn="base" hangingPunct="0">
        <a:spcBef>
          <a:spcPct val="0"/>
        </a:spcBef>
        <a:spcAft>
          <a:spcPct val="0"/>
        </a:spcAft>
        <a:defRPr sz="3200">
          <a:solidFill>
            <a:schemeClr val="bg1"/>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0.wmf"/></Relationships>
</file>

<file path=ppt/slides/_rels/slide14.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1.jpeg"/></Relationships>
</file>

<file path=ppt/slides/_rels/slide15.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1.jpeg"/></Relationships>
</file>

<file path=ppt/slides/_rels/slide16.xml.rels><?xml version="1.0" encoding="UTF-8" standalone="yes"?>
<Relationships xmlns="http://schemas.openxmlformats.org/package/2006/relationships"><Relationship Id="rId8" Type="http://schemas.openxmlformats.org/officeDocument/2006/relationships/hyperlink" Target="http://www.mathplayground.com/games.html" TargetMode="External"/><Relationship Id="rId3" Type="http://schemas.openxmlformats.org/officeDocument/2006/relationships/hyperlink" Target="http://www.bbc.co.uk/bitesize/ks2/maths/" TargetMode="External"/><Relationship Id="rId7" Type="http://schemas.openxmlformats.org/officeDocument/2006/relationships/hyperlink" Target="http://www.counton.org/games/" TargetMode="External"/><Relationship Id="rId12" Type="http://schemas.openxmlformats.org/officeDocument/2006/relationships/image" Target="../media/image62.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www.woodlands-junior.kent.sch.uk/maths/" TargetMode="External"/><Relationship Id="rId11" Type="http://schemas.openxmlformats.org/officeDocument/2006/relationships/hyperlink" Target="http://sats.highamstjohns.com/NumeracyRevision.html" TargetMode="External"/><Relationship Id="rId5" Type="http://schemas.openxmlformats.org/officeDocument/2006/relationships/hyperlink" Target="http://www.oswego.org/ocsd-web/games/mathmagician/cathymath.html" TargetMode="External"/><Relationship Id="rId10" Type="http://schemas.openxmlformats.org/officeDocument/2006/relationships/hyperlink" Target="http://www.oswego.org/ocsd-web/games/BillyBug2/bug2.html" TargetMode="External"/><Relationship Id="rId4" Type="http://schemas.openxmlformats.org/officeDocument/2006/relationships/hyperlink" Target="http://www.wmnet.org.uk/resources/gordon/Hit%20the%20button%20v9.swf" TargetMode="External"/><Relationship Id="rId9" Type="http://schemas.openxmlformats.org/officeDocument/2006/relationships/hyperlink" Target="http://www.oswego.org/ocsd-web/games/Powerlines/powerlines1.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65.pn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6.gif"/></Relationships>
</file>

<file path=ppt/slides/_rels/slide1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http://freerice.com/levels" TargetMode="External"/><Relationship Id="rId7" Type="http://schemas.openxmlformats.org/officeDocument/2006/relationships/image" Target="../media/image80.png"/><Relationship Id="rId2"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hyperlink" Target="http://www.purely-games.com/countdown.html" TargetMode="External"/><Relationship Id="rId2" Type="http://schemas.openxmlformats.org/officeDocument/2006/relationships/image" Target="../media/image63.png"/><Relationship Id="rId1" Type="http://schemas.openxmlformats.org/officeDocument/2006/relationships/slideLayout" Target="../slideLayouts/slideLayout1.xml"/><Relationship Id="rId5" Type="http://schemas.openxmlformats.org/officeDocument/2006/relationships/hyperlink" Target="http://www.hasbro.com/scrabble/en_US/scrabbleGame.cfm" TargetMode="External"/><Relationship Id="rId4" Type="http://schemas.openxmlformats.org/officeDocument/2006/relationships/hyperlink" Target="http://www.learninggamesforkids.com/word_games/spelling-games/spelling-letter-blocks.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jpeg"/></Relationships>
</file>

<file path=ppt/slides/_rels/slide2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thinkuknow.co.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thinkuknow.co.uk/parents/Primary/Tools/Parental-control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94.jpeg"/></Relationships>
</file>

<file path=ppt/slides/_rels/slide34.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18" Type="http://schemas.openxmlformats.org/officeDocument/2006/relationships/image" Target="../media/image32.jpeg"/><Relationship Id="rId26" Type="http://schemas.openxmlformats.org/officeDocument/2006/relationships/image" Target="../media/image40.png"/><Relationship Id="rId3" Type="http://schemas.openxmlformats.org/officeDocument/2006/relationships/image" Target="../media/image17.jpeg"/><Relationship Id="rId21" Type="http://schemas.openxmlformats.org/officeDocument/2006/relationships/image" Target="../media/image35.jpeg"/><Relationship Id="rId34" Type="http://schemas.openxmlformats.org/officeDocument/2006/relationships/image" Target="../media/image48.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5" Type="http://schemas.openxmlformats.org/officeDocument/2006/relationships/image" Target="../media/image39.png"/><Relationship Id="rId33" Type="http://schemas.openxmlformats.org/officeDocument/2006/relationships/image" Target="../media/image47.png"/><Relationship Id="rId2" Type="http://schemas.openxmlformats.org/officeDocument/2006/relationships/image" Target="../media/image16.jpeg"/><Relationship Id="rId16" Type="http://schemas.openxmlformats.org/officeDocument/2006/relationships/image" Target="../media/image30.jpeg"/><Relationship Id="rId20" Type="http://schemas.openxmlformats.org/officeDocument/2006/relationships/image" Target="../media/image34.jpeg"/><Relationship Id="rId29"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24" Type="http://schemas.openxmlformats.org/officeDocument/2006/relationships/image" Target="../media/image38.jpeg"/><Relationship Id="rId32" Type="http://schemas.openxmlformats.org/officeDocument/2006/relationships/image" Target="../media/image46.png"/><Relationship Id="rId5" Type="http://schemas.openxmlformats.org/officeDocument/2006/relationships/image" Target="../media/image19.jpeg"/><Relationship Id="rId15" Type="http://schemas.openxmlformats.org/officeDocument/2006/relationships/image" Target="../media/image29.jpeg"/><Relationship Id="rId23" Type="http://schemas.openxmlformats.org/officeDocument/2006/relationships/image" Target="../media/image37.jpeg"/><Relationship Id="rId28" Type="http://schemas.openxmlformats.org/officeDocument/2006/relationships/image" Target="../media/image42.png"/><Relationship Id="rId36" Type="http://schemas.openxmlformats.org/officeDocument/2006/relationships/image" Target="../media/image50.jpeg"/><Relationship Id="rId10" Type="http://schemas.openxmlformats.org/officeDocument/2006/relationships/image" Target="../media/image24.jpeg"/><Relationship Id="rId19" Type="http://schemas.openxmlformats.org/officeDocument/2006/relationships/image" Target="../media/image33.jpeg"/><Relationship Id="rId31" Type="http://schemas.openxmlformats.org/officeDocument/2006/relationships/image" Target="../media/image45.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 Id="rId22" Type="http://schemas.openxmlformats.org/officeDocument/2006/relationships/image" Target="../media/image36.jpeg"/><Relationship Id="rId27" Type="http://schemas.openxmlformats.org/officeDocument/2006/relationships/image" Target="../media/image41.jpeg"/><Relationship Id="rId30" Type="http://schemas.openxmlformats.org/officeDocument/2006/relationships/image" Target="../media/image44.png"/><Relationship Id="rId35"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5656" y="5373216"/>
            <a:ext cx="3685881" cy="923330"/>
          </a:xfrm>
          <a:prstGeom prst="rect">
            <a:avLst/>
          </a:prstGeom>
          <a:noFill/>
        </p:spPr>
        <p:txBody>
          <a:bodyPr wrap="none">
            <a:spAutoFit/>
          </a:bodyPr>
          <a:lstStyle/>
          <a:p>
            <a:pPr algn="ctr" fontAlgn="base">
              <a:spcBef>
                <a:spcPct val="0"/>
              </a:spcBef>
              <a:spcAft>
                <a:spcPct val="0"/>
              </a:spcAft>
              <a:defRPr/>
            </a:pPr>
            <a:r>
              <a:rPr lang="en-GB" sz="54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Years </a:t>
            </a:r>
            <a:r>
              <a:rPr lang="en-GB" sz="5400" b="1" dirty="0" smtClean="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3&amp;4 </a:t>
            </a:r>
            <a:endParaRPr lang="en-GB" sz="54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3075" name="Group 3"/>
          <p:cNvGrpSpPr>
            <a:grpSpLocks/>
          </p:cNvGrpSpPr>
          <p:nvPr/>
        </p:nvGrpSpPr>
        <p:grpSpPr bwMode="auto">
          <a:xfrm>
            <a:off x="395288" y="1341438"/>
            <a:ext cx="1081087" cy="976312"/>
            <a:chOff x="3529063" y="3079509"/>
            <a:chExt cx="1960355" cy="1951484"/>
          </a:xfrm>
        </p:grpSpPr>
        <p:pic>
          <p:nvPicPr>
            <p:cNvPr id="30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064" y="4055251"/>
              <a:ext cx="1960354" cy="97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9063" y="3079509"/>
              <a:ext cx="1960354" cy="97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6" name="Picture 9" descr="http://t2.gstatic.com/images?q=tbn:ANd9GcS7XpuoFcbGZFadtfWYLgH-gL8xg-o3brM8JVaJpM4FBg2bTG_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2636838"/>
            <a:ext cx="56864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7812088" y="1196975"/>
            <a:ext cx="1079500" cy="976313"/>
            <a:chOff x="3529063" y="3079509"/>
            <a:chExt cx="1960355" cy="1951484"/>
          </a:xfrm>
        </p:grpSpPr>
        <p:pic>
          <p:nvPicPr>
            <p:cNvPr id="30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064" y="4055251"/>
              <a:ext cx="1960354" cy="97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9063" y="3079509"/>
              <a:ext cx="1960354" cy="97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8" name="TextBox 4"/>
          <p:cNvSpPr txBox="1">
            <a:spLocks noChangeArrowheads="1"/>
          </p:cNvSpPr>
          <p:nvPr/>
        </p:nvSpPr>
        <p:spPr bwMode="auto">
          <a:xfrm>
            <a:off x="6011863" y="2349500"/>
            <a:ext cx="2905125" cy="3370153"/>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z="1700" b="1" u="sng" dirty="0">
                <a:solidFill>
                  <a:srgbClr val="000000"/>
                </a:solidFill>
              </a:rPr>
              <a:t>Agenda:</a:t>
            </a:r>
          </a:p>
          <a:p>
            <a:pPr eaLnBrk="1" fontAlgn="base" hangingPunct="1">
              <a:spcBef>
                <a:spcPct val="0"/>
              </a:spcBef>
              <a:spcAft>
                <a:spcPct val="0"/>
              </a:spcAft>
              <a:buFontTx/>
              <a:buNone/>
            </a:pPr>
            <a:r>
              <a:rPr lang="en-GB" altLang="en-US" sz="1400" dirty="0">
                <a:solidFill>
                  <a:srgbClr val="000000"/>
                </a:solidFill>
              </a:rPr>
              <a:t>*Introductions</a:t>
            </a:r>
          </a:p>
          <a:p>
            <a:pPr eaLnBrk="1" fontAlgn="base" hangingPunct="1">
              <a:spcBef>
                <a:spcPct val="0"/>
              </a:spcBef>
              <a:spcAft>
                <a:spcPct val="0"/>
              </a:spcAft>
              <a:buFontTx/>
              <a:buNone/>
            </a:pPr>
            <a:r>
              <a:rPr lang="en-GB" altLang="en-US" sz="1400" dirty="0">
                <a:solidFill>
                  <a:srgbClr val="000000"/>
                </a:solidFill>
              </a:rPr>
              <a:t>*Weekly Timetable</a:t>
            </a:r>
          </a:p>
          <a:p>
            <a:pPr eaLnBrk="1" fontAlgn="base" hangingPunct="1">
              <a:spcBef>
                <a:spcPct val="0"/>
              </a:spcBef>
              <a:spcAft>
                <a:spcPct val="0"/>
              </a:spcAft>
              <a:buFontTx/>
              <a:buNone/>
            </a:pPr>
            <a:r>
              <a:rPr lang="en-GB" altLang="en-US" sz="1400" dirty="0">
                <a:solidFill>
                  <a:srgbClr val="000000"/>
                </a:solidFill>
              </a:rPr>
              <a:t>*The Curriculum</a:t>
            </a:r>
          </a:p>
          <a:p>
            <a:pPr eaLnBrk="1" fontAlgn="base" hangingPunct="1">
              <a:spcBef>
                <a:spcPct val="0"/>
              </a:spcBef>
              <a:spcAft>
                <a:spcPct val="0"/>
              </a:spcAft>
              <a:buFontTx/>
              <a:buNone/>
            </a:pPr>
            <a:r>
              <a:rPr lang="en-GB" altLang="en-US" sz="1400" dirty="0">
                <a:solidFill>
                  <a:srgbClr val="000000"/>
                </a:solidFill>
              </a:rPr>
              <a:t>*Home </a:t>
            </a:r>
            <a:r>
              <a:rPr lang="en-GB" altLang="en-US" sz="1400" dirty="0" smtClean="0">
                <a:solidFill>
                  <a:srgbClr val="000000"/>
                </a:solidFill>
              </a:rPr>
              <a:t>Learning</a:t>
            </a:r>
          </a:p>
          <a:p>
            <a:pPr eaLnBrk="1" fontAlgn="base" hangingPunct="1">
              <a:spcBef>
                <a:spcPct val="0"/>
              </a:spcBef>
              <a:spcAft>
                <a:spcPct val="0"/>
              </a:spcAft>
              <a:buFontTx/>
              <a:buNone/>
            </a:pPr>
            <a:r>
              <a:rPr lang="en-GB" altLang="en-US" sz="1400" dirty="0" smtClean="0">
                <a:solidFill>
                  <a:srgbClr val="000000"/>
                </a:solidFill>
              </a:rPr>
              <a:t>*Reading</a:t>
            </a:r>
            <a:endParaRPr lang="en-GB" altLang="en-US" sz="1400" dirty="0">
              <a:solidFill>
                <a:srgbClr val="000000"/>
              </a:solidFill>
            </a:endParaRPr>
          </a:p>
          <a:p>
            <a:pPr eaLnBrk="1" fontAlgn="base" hangingPunct="1">
              <a:spcBef>
                <a:spcPct val="0"/>
              </a:spcBef>
              <a:spcAft>
                <a:spcPct val="0"/>
              </a:spcAft>
              <a:buFontTx/>
              <a:buNone/>
            </a:pPr>
            <a:r>
              <a:rPr lang="en-GB" altLang="en-US" sz="1400" dirty="0" smtClean="0">
                <a:solidFill>
                  <a:srgbClr val="000000"/>
                </a:solidFill>
              </a:rPr>
              <a:t>*Maths</a:t>
            </a:r>
          </a:p>
          <a:p>
            <a:pPr eaLnBrk="1" fontAlgn="base" hangingPunct="1">
              <a:spcBef>
                <a:spcPct val="0"/>
              </a:spcBef>
              <a:spcAft>
                <a:spcPct val="0"/>
              </a:spcAft>
              <a:buFontTx/>
              <a:buNone/>
            </a:pPr>
            <a:r>
              <a:rPr lang="en-GB" altLang="en-US" sz="1400" dirty="0">
                <a:solidFill>
                  <a:srgbClr val="000000"/>
                </a:solidFill>
              </a:rPr>
              <a:t>*Spelling</a:t>
            </a:r>
          </a:p>
          <a:p>
            <a:pPr eaLnBrk="1" fontAlgn="base" hangingPunct="1">
              <a:spcBef>
                <a:spcPct val="0"/>
              </a:spcBef>
              <a:spcAft>
                <a:spcPct val="0"/>
              </a:spcAft>
              <a:buFontTx/>
              <a:buNone/>
            </a:pPr>
            <a:r>
              <a:rPr lang="en-GB" altLang="en-US" sz="1400" dirty="0" smtClean="0">
                <a:solidFill>
                  <a:srgbClr val="000000"/>
                </a:solidFill>
              </a:rPr>
              <a:t>*Targets</a:t>
            </a:r>
          </a:p>
          <a:p>
            <a:pPr eaLnBrk="1" fontAlgn="base" hangingPunct="1">
              <a:spcBef>
                <a:spcPct val="0"/>
              </a:spcBef>
              <a:spcAft>
                <a:spcPct val="0"/>
              </a:spcAft>
              <a:buFontTx/>
              <a:buNone/>
            </a:pPr>
            <a:r>
              <a:rPr lang="en-GB" altLang="en-US" sz="1400" dirty="0" smtClean="0">
                <a:solidFill>
                  <a:srgbClr val="000000"/>
                </a:solidFill>
              </a:rPr>
              <a:t>*</a:t>
            </a:r>
            <a:r>
              <a:rPr lang="en-GB" altLang="en-US" sz="1400" dirty="0" err="1" smtClean="0">
                <a:solidFill>
                  <a:srgbClr val="000000"/>
                </a:solidFill>
              </a:rPr>
              <a:t>Targetted</a:t>
            </a:r>
            <a:r>
              <a:rPr lang="en-GB" altLang="en-US" sz="1400" dirty="0" smtClean="0">
                <a:solidFill>
                  <a:srgbClr val="000000"/>
                </a:solidFill>
              </a:rPr>
              <a:t> support</a:t>
            </a:r>
            <a:endParaRPr lang="en-GB" altLang="en-US" sz="1400" dirty="0">
              <a:solidFill>
                <a:srgbClr val="000000"/>
              </a:solidFill>
            </a:endParaRPr>
          </a:p>
          <a:p>
            <a:pPr eaLnBrk="1" fontAlgn="base" hangingPunct="1">
              <a:spcBef>
                <a:spcPct val="0"/>
              </a:spcBef>
              <a:spcAft>
                <a:spcPct val="0"/>
              </a:spcAft>
              <a:buFontTx/>
              <a:buNone/>
            </a:pPr>
            <a:r>
              <a:rPr lang="en-GB" altLang="en-US" sz="1400" dirty="0" smtClean="0">
                <a:solidFill>
                  <a:srgbClr val="000000"/>
                </a:solidFill>
              </a:rPr>
              <a:t>*</a:t>
            </a:r>
            <a:r>
              <a:rPr lang="en-GB" altLang="en-US" sz="1400" dirty="0">
                <a:solidFill>
                  <a:srgbClr val="000000"/>
                </a:solidFill>
              </a:rPr>
              <a:t>E Safety</a:t>
            </a:r>
          </a:p>
          <a:p>
            <a:pPr eaLnBrk="1" fontAlgn="base" hangingPunct="1">
              <a:spcBef>
                <a:spcPct val="0"/>
              </a:spcBef>
              <a:spcAft>
                <a:spcPct val="0"/>
              </a:spcAft>
              <a:buFontTx/>
              <a:buNone/>
            </a:pPr>
            <a:r>
              <a:rPr lang="en-GB" altLang="en-US" sz="1400" dirty="0" smtClean="0">
                <a:solidFill>
                  <a:srgbClr val="000000"/>
                </a:solidFill>
              </a:rPr>
              <a:t>*RSE</a:t>
            </a:r>
          </a:p>
          <a:p>
            <a:pPr eaLnBrk="1" fontAlgn="base" hangingPunct="1">
              <a:spcBef>
                <a:spcPct val="0"/>
              </a:spcBef>
              <a:spcAft>
                <a:spcPct val="0"/>
              </a:spcAft>
              <a:buFontTx/>
              <a:buNone/>
            </a:pPr>
            <a:r>
              <a:rPr lang="en-GB" altLang="en-US" sz="1400" dirty="0">
                <a:solidFill>
                  <a:srgbClr val="000000"/>
                </a:solidFill>
              </a:rPr>
              <a:t>*Home School Agreements</a:t>
            </a:r>
          </a:p>
          <a:p>
            <a:pPr eaLnBrk="1" fontAlgn="base" hangingPunct="1">
              <a:spcBef>
                <a:spcPct val="0"/>
              </a:spcBef>
              <a:spcAft>
                <a:spcPct val="0"/>
              </a:spcAft>
              <a:buNone/>
            </a:pPr>
            <a:r>
              <a:rPr lang="en-GB" altLang="en-US" sz="1400" dirty="0" smtClean="0">
                <a:solidFill>
                  <a:srgbClr val="000000"/>
                </a:solidFill>
              </a:rPr>
              <a:t>*Clubs </a:t>
            </a:r>
            <a:r>
              <a:rPr lang="en-GB" altLang="en-US" sz="1400" dirty="0">
                <a:solidFill>
                  <a:srgbClr val="000000"/>
                </a:solidFill>
              </a:rPr>
              <a:t>and Music Lessons</a:t>
            </a:r>
          </a:p>
          <a:p>
            <a:pPr eaLnBrk="1" fontAlgn="base" hangingPunct="1">
              <a:spcBef>
                <a:spcPct val="0"/>
              </a:spcBef>
              <a:spcAft>
                <a:spcPct val="0"/>
              </a:spcAft>
              <a:buFontTx/>
              <a:buNone/>
            </a:pPr>
            <a:r>
              <a:rPr lang="en-GB" altLang="en-US" sz="1400" dirty="0">
                <a:solidFill>
                  <a:srgbClr val="000000"/>
                </a:solidFill>
              </a:rPr>
              <a:t>*Other </a:t>
            </a:r>
            <a:r>
              <a:rPr lang="en-GB" altLang="en-US" sz="1400" dirty="0" smtClean="0">
                <a:solidFill>
                  <a:srgbClr val="000000"/>
                </a:solidFill>
              </a:rPr>
              <a:t>reminders</a:t>
            </a:r>
            <a:endParaRPr lang="en-GB" altLang="en-US" sz="1400" dirty="0">
              <a:solidFill>
                <a:srgbClr val="000000"/>
              </a:solidFill>
            </a:endParaRPr>
          </a:p>
        </p:txBody>
      </p:sp>
      <p:sp>
        <p:nvSpPr>
          <p:cNvPr id="3079" name="WordArt 13"/>
          <p:cNvSpPr>
            <a:spLocks noChangeArrowheads="1" noChangeShapeType="1" noTextEdit="1"/>
          </p:cNvSpPr>
          <p:nvPr/>
        </p:nvSpPr>
        <p:spPr bwMode="auto">
          <a:xfrm>
            <a:off x="1116013" y="549275"/>
            <a:ext cx="6791325" cy="143986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GB"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Parents' Welcome Meeting </a:t>
            </a:r>
          </a:p>
          <a:p>
            <a:pPr algn="ctr" fontAlgn="base">
              <a:spcBef>
                <a:spcPct val="0"/>
              </a:spcBef>
              <a:spcAft>
                <a:spcPct val="0"/>
              </a:spcAft>
            </a:pPr>
            <a:r>
              <a:rPr lang="en-GB"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Autumn 2015</a:t>
            </a:r>
            <a:endParaRPr lang="de-DE"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endParaRPr>
          </a:p>
        </p:txBody>
      </p:sp>
    </p:spTree>
    <p:extLst>
      <p:ext uri="{BB962C8B-B14F-4D97-AF65-F5344CB8AC3E}">
        <p14:creationId xmlns:p14="http://schemas.microsoft.com/office/powerpoint/2010/main" val="2246109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4.bp.blogspot.com/-HRbNOsIOdfc/T3WaXV6XqRI/AAAAAAAAACo/JNO8Gs0bADk/s1600/extreme-reading-full-fron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586288"/>
            <a:ext cx="2592388"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349539" y="0"/>
            <a:ext cx="4444935" cy="923330"/>
          </a:xfrm>
          <a:prstGeom prst="rect">
            <a:avLst/>
          </a:prstGeom>
          <a:noFill/>
        </p:spPr>
        <p:txBody>
          <a:bodyPr wrap="none">
            <a:spAutoFit/>
          </a:bodyPr>
          <a:lstStyle/>
          <a:p>
            <a:pPr algn="ctr" fontAlgn="base">
              <a:spcBef>
                <a:spcPct val="0"/>
              </a:spcBef>
              <a:spcAft>
                <a:spcPct val="0"/>
              </a:spcAft>
              <a:defRPr/>
            </a:pPr>
            <a:r>
              <a:rPr lang="en-US" sz="54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Reading is fun!</a:t>
            </a:r>
          </a:p>
        </p:txBody>
      </p:sp>
      <p:sp>
        <p:nvSpPr>
          <p:cNvPr id="4" name="Rectangle 3"/>
          <p:cNvSpPr/>
          <p:nvPr/>
        </p:nvSpPr>
        <p:spPr>
          <a:xfrm>
            <a:off x="186794" y="2831967"/>
            <a:ext cx="2735301" cy="1754326"/>
          </a:xfrm>
          <a:prstGeom prst="rect">
            <a:avLst/>
          </a:prstGeom>
          <a:noFill/>
        </p:spPr>
        <p:txBody>
          <a:bodyPr wrap="none">
            <a:spAutoFit/>
          </a:bodyPr>
          <a:lstStyle/>
          <a:p>
            <a:pPr algn="ctr" fontAlgn="base">
              <a:spcBef>
                <a:spcPct val="0"/>
              </a:spcBef>
              <a:spcAft>
                <a:spcPct val="0"/>
              </a:spcAft>
              <a:defRPr/>
            </a:pPr>
            <a:r>
              <a:rPr lang="en-US" sz="54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Extreme </a:t>
            </a:r>
          </a:p>
          <a:p>
            <a:pPr algn="ctr" fontAlgn="base">
              <a:spcBef>
                <a:spcPct val="0"/>
              </a:spcBef>
              <a:spcAft>
                <a:spcPct val="0"/>
              </a:spcAft>
              <a:defRPr/>
            </a:pPr>
            <a:r>
              <a:rPr lang="en-US" sz="54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Reading</a:t>
            </a:r>
          </a:p>
        </p:txBody>
      </p:sp>
      <p:sp>
        <p:nvSpPr>
          <p:cNvPr id="6" name="Rectangle 5"/>
          <p:cNvSpPr/>
          <p:nvPr/>
        </p:nvSpPr>
        <p:spPr>
          <a:xfrm>
            <a:off x="6074442" y="2996742"/>
            <a:ext cx="3069558" cy="1323439"/>
          </a:xfrm>
          <a:prstGeom prst="rect">
            <a:avLst/>
          </a:prstGeom>
          <a:noFill/>
        </p:spPr>
        <p:txBody>
          <a:bodyPr wrap="none">
            <a:spAutoFit/>
          </a:bodyPr>
          <a:lstStyle/>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Reading Role </a:t>
            </a:r>
          </a:p>
          <a:p>
            <a:pPr algn="ctr" fontAlgn="base">
              <a:spcBef>
                <a:spcPct val="0"/>
              </a:spcBef>
              <a:spcAft>
                <a:spcPct val="0"/>
              </a:spcAft>
              <a:defRPr/>
            </a:pPr>
            <a:r>
              <a:rPr lang="en-US" sz="40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Models</a:t>
            </a:r>
          </a:p>
        </p:txBody>
      </p:sp>
      <p:sp>
        <p:nvSpPr>
          <p:cNvPr id="7" name="Rounded Rectangle 6"/>
          <p:cNvSpPr/>
          <p:nvPr/>
        </p:nvSpPr>
        <p:spPr>
          <a:xfrm>
            <a:off x="46038" y="2955925"/>
            <a:ext cx="3016250" cy="38369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9" name="Rounded Rectangle 8"/>
          <p:cNvSpPr/>
          <p:nvPr/>
        </p:nvSpPr>
        <p:spPr>
          <a:xfrm>
            <a:off x="6065838" y="2954338"/>
            <a:ext cx="3017837" cy="38369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0" name="Rounded Rectangle 9"/>
          <p:cNvSpPr/>
          <p:nvPr/>
        </p:nvSpPr>
        <p:spPr>
          <a:xfrm>
            <a:off x="3097213" y="931863"/>
            <a:ext cx="2803525" cy="30067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1" name="Rectangle 10"/>
          <p:cNvSpPr/>
          <p:nvPr/>
        </p:nvSpPr>
        <p:spPr>
          <a:xfrm>
            <a:off x="3313567" y="1076122"/>
            <a:ext cx="2370970" cy="1077218"/>
          </a:xfrm>
          <a:prstGeom prst="rect">
            <a:avLst/>
          </a:prstGeom>
          <a:noFill/>
        </p:spPr>
        <p:txBody>
          <a:bodyPr wrap="none">
            <a:spAutoFit/>
          </a:bodyPr>
          <a:lstStyle/>
          <a:p>
            <a:pPr algn="ctr" fontAlgn="base">
              <a:spcBef>
                <a:spcPct val="0"/>
              </a:spcBef>
              <a:spcAft>
                <a:spcPct val="0"/>
              </a:spcAft>
              <a:defRPr/>
            </a:pPr>
            <a:r>
              <a:rPr lang="en-US" sz="32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Big Books of </a:t>
            </a:r>
          </a:p>
          <a:p>
            <a:pPr algn="ctr" fontAlgn="base">
              <a:spcBef>
                <a:spcPct val="0"/>
              </a:spcBef>
              <a:spcAft>
                <a:spcPct val="0"/>
              </a:spcAft>
              <a:defRPr/>
            </a:pPr>
            <a:r>
              <a:rPr lang="en-US" sz="32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Cool Stuff</a:t>
            </a:r>
          </a:p>
        </p:txBody>
      </p:sp>
      <p:sp>
        <p:nvSpPr>
          <p:cNvPr id="14" name="Rounded Rectangle 13"/>
          <p:cNvSpPr/>
          <p:nvPr/>
        </p:nvSpPr>
        <p:spPr>
          <a:xfrm>
            <a:off x="33338" y="749300"/>
            <a:ext cx="2889250" cy="2082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5" name="Rounded Rectangle 14"/>
          <p:cNvSpPr/>
          <p:nvPr/>
        </p:nvSpPr>
        <p:spPr>
          <a:xfrm>
            <a:off x="6107113" y="784225"/>
            <a:ext cx="2889250" cy="2082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3" name="Rectangle 12"/>
          <p:cNvSpPr/>
          <p:nvPr/>
        </p:nvSpPr>
        <p:spPr>
          <a:xfrm>
            <a:off x="6086928" y="799701"/>
            <a:ext cx="2889012" cy="1077218"/>
          </a:xfrm>
          <a:prstGeom prst="rect">
            <a:avLst/>
          </a:prstGeom>
          <a:noFill/>
        </p:spPr>
        <p:txBody>
          <a:bodyPr>
            <a:spAutoFit/>
          </a:bodyPr>
          <a:lstStyle/>
          <a:p>
            <a:pPr algn="ctr" fontAlgn="base">
              <a:spcBef>
                <a:spcPct val="0"/>
              </a:spcBef>
              <a:spcAft>
                <a:spcPct val="0"/>
              </a:spcAft>
              <a:defRPr/>
            </a:pPr>
            <a:r>
              <a:rPr lang="en-US" sz="32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Read all about</a:t>
            </a:r>
          </a:p>
          <a:p>
            <a:pPr fontAlgn="base">
              <a:spcBef>
                <a:spcPct val="0"/>
              </a:spcBef>
              <a:spcAft>
                <a:spcPct val="0"/>
              </a:spcAft>
              <a:defRPr/>
            </a:pPr>
            <a:r>
              <a:rPr lang="en-US" sz="32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  it!</a:t>
            </a:r>
          </a:p>
        </p:txBody>
      </p:sp>
      <p:sp>
        <p:nvSpPr>
          <p:cNvPr id="17421" name="AutoShape 4" descr="http://www.google.com/url?sa=i&amp;source=images&amp;cd=&amp;docid=z2GtlB9rIdFdTM&amp;tbnid=YZjJcPs_y8mZHM:&amp;ved=0CAUQjBw&amp;url=http%3A%2F%2Fimg2.imagesbn.com%2Fp%2F9781741814873_p0_v1_s260x420.jpg&amp;ei=sNP8UoPXJdSShgf694HwAQ&amp;psig=AFQjCNHQ_TLM1agOkguGLlV8DptkehdPzA&amp;ust=1392387376709426"/>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smtClean="0">
              <a:solidFill>
                <a:srgbClr val="000000"/>
              </a:solidFill>
            </a:endParaRPr>
          </a:p>
        </p:txBody>
      </p:sp>
      <p:pic>
        <p:nvPicPr>
          <p:cNvPr id="1742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3013" y="2219325"/>
            <a:ext cx="143351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2063" y="4425950"/>
            <a:ext cx="2465387"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925" y="1844675"/>
            <a:ext cx="58261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33083" y="843657"/>
            <a:ext cx="2889012" cy="1077218"/>
          </a:xfrm>
          <a:prstGeom prst="rect">
            <a:avLst/>
          </a:prstGeom>
          <a:noFill/>
        </p:spPr>
        <p:txBody>
          <a:bodyPr>
            <a:spAutoFit/>
          </a:bodyPr>
          <a:lstStyle/>
          <a:p>
            <a:pPr algn="ctr" fontAlgn="base">
              <a:spcBef>
                <a:spcPct val="0"/>
              </a:spcBef>
              <a:spcAft>
                <a:spcPct val="0"/>
              </a:spcAft>
              <a:defRPr/>
            </a:pPr>
            <a:r>
              <a:rPr lang="en-US" sz="32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Variety is the </a:t>
            </a:r>
          </a:p>
          <a:p>
            <a:pPr algn="ctr" fontAlgn="base">
              <a:spcBef>
                <a:spcPct val="0"/>
              </a:spcBef>
              <a:spcAft>
                <a:spcPct val="0"/>
              </a:spcAft>
              <a:defRPr/>
            </a:pPr>
            <a:r>
              <a:rPr lang="en-US" sz="32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spice of life!</a:t>
            </a:r>
          </a:p>
        </p:txBody>
      </p:sp>
      <p:sp>
        <p:nvSpPr>
          <p:cNvPr id="23" name="Rounded Rectangle 22"/>
          <p:cNvSpPr/>
          <p:nvPr/>
        </p:nvSpPr>
        <p:spPr>
          <a:xfrm>
            <a:off x="3170238" y="4121150"/>
            <a:ext cx="2803525" cy="26701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8" name="Rectangle 17"/>
          <p:cNvSpPr/>
          <p:nvPr/>
        </p:nvSpPr>
        <p:spPr>
          <a:xfrm>
            <a:off x="3282581" y="4120898"/>
            <a:ext cx="2578846" cy="1754326"/>
          </a:xfrm>
          <a:prstGeom prst="rect">
            <a:avLst/>
          </a:prstGeom>
          <a:noFill/>
        </p:spPr>
        <p:txBody>
          <a:bodyPr wrap="none">
            <a:spAutoFit/>
          </a:bodyPr>
          <a:lstStyle/>
          <a:p>
            <a:pPr algn="ctr" fontAlgn="base">
              <a:spcBef>
                <a:spcPct val="0"/>
              </a:spcBef>
              <a:spcAft>
                <a:spcPct val="0"/>
              </a:spcAft>
              <a:defRPr/>
            </a:pPr>
            <a:r>
              <a:rPr lang="en-US" sz="36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You’re never</a:t>
            </a:r>
          </a:p>
          <a:p>
            <a:pPr algn="ctr" fontAlgn="base">
              <a:spcBef>
                <a:spcPct val="0"/>
              </a:spcBef>
              <a:spcAft>
                <a:spcPct val="0"/>
              </a:spcAft>
              <a:defRPr/>
            </a:pPr>
            <a:r>
              <a:rPr lang="en-US" sz="36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too old for </a:t>
            </a:r>
          </a:p>
          <a:p>
            <a:pPr algn="ctr" fontAlgn="base">
              <a:spcBef>
                <a:spcPct val="0"/>
              </a:spcBef>
              <a:spcAft>
                <a:spcPct val="0"/>
              </a:spcAft>
              <a:defRPr/>
            </a:pPr>
            <a:r>
              <a:rPr lang="en-US" sz="36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a story!</a:t>
            </a:r>
          </a:p>
        </p:txBody>
      </p:sp>
      <p:sp>
        <p:nvSpPr>
          <p:cNvPr id="17428" name="AutoShape 9" descr="data:image/jpeg;base64,/9j/4AAQSkZJRgABAQAAAQABAAD/2wCEAAkGBhQSERUUExQVFBUVFxoYGBgWFxgXGBkcGB4bHRgUFxgZHCceFxwjGhcXHy8gIycpLCwtGB4xNTAqNSYrLCkBCQoKDgwOGg8PGiwkHyQuLCwsLCksLCwsLC8sLCksLCwsLCwsLCkpLCwsLCwsKSkpLCwsLCwsLCwsLCwpLCwsLP/AABEIAMQBAgMBIgACEQEDEQH/xAAcAAABBQEBAQAAAAAAAAAAAAAFAAIDBAYHAQj/xABEEAACAQMDAgQDBgQEBAUDBQABAhEAAyEEEjEFQQYTIlEyYXEUQoGRobEHI1LBcoLh8DNiktEVJKKy8RYXYyVDU3OD/8QAGwEAAgMBAQEAAAAAAAAAAAAAAwQBAgUABgf/xAAyEQACAgEDAgIJBAEFAAAAAAAAAQIRAxIhMQRBUZEFEyIyYXGBsfAUwdHh8SMzQlKh/9oADAMBAAIRAxEAPwAUhzT3fFQ22/avLj5FJajTokHP1qVWqqLn/YU8aiDxU2S0WwfxpO1VU1XaKlFyR+FTqIokTt+dNvPivUP7VHfORXNnJbjDczFeL2rxx8X0pzUNsvR45qve7V1no3TLXkWWFq3LW0JOxZJKiTMe9EVsgcAD6CKP+m+Iv+orscVtdPuMfTbdvorH9hV7T+FdU0RYf/MNv/uiuvxS21ZdNHuyr6l9kcyteBtTElUWBOXE4/wzU3SfDNm7pVv3LtxQxI9KzHqKjgE5/vXRgBMVlPDGxOnAXPhW46HnkXDHH/NFWWCCkijzSaBreDNEm7ddvHaGJ7fCAWA/l5YAiVGR7VYt+EtACgPmS7m2AzMCGXlWEDb2H+Ye9GL12wxJKk+ZvBHqzIAchdwAJAAkZNe3nsgmEB2y0kbjIO8mS0zIBnnAzii+qhdUD9dPxBn/ANOaRrF17dpgVV4LFwQyqZwW+62D81PNc9TImuuafULdtXQggQ/aMuGJP1JJP41x/S3BApTqYqNUNdNJyTEVyfrT3FIU8rSI6QMK8anuK8qTh1tam202ytSxmrIo+SN1x+NeIOafcGPxr1RzVjux7px6x9as2kqDT/Gv1qzboseCki5Yt05FryyffmvU7UdMCxwtUq98ylV7RUDqeajJ9VPFRW+ZpKxhDx2+v/eo3bmnz/c1GBXWSeg0Y0vQNQygi05BggxGDmc0F/7V0YdVKWtMouIm6zbgMCST3xt9UgQBuWMz2hzpsKytpi/UZXjSoDabwhqDyqrP9TD+01cT+H7Ey91R8lUn9SRVpupO6qDduE8FrVs9zyQCCvMZHCgj4pq5rPEDppr1zyjb8u1Km4YBaPhgZkNiO+M5kP8A6TFFWxL9RkbpGR1vTba3GVGZlXBYwJI5gDgVGmnT2BxPM/jVrX9OaxbBS5vJt3XJa0jCbdpnEbgQAWCjuYJ4qfr+iezpdyXL29mtLkoEbe6hlK7QI2luBWZLA3bujSj1EFSSv4s2/QhOmsxj+WB+WO9XfL+Zof4VadLa+jD/ANRq3rdO7EbTjvn+3f8A0+dNwdxQhkVTa+LJSg/2TS8oe1C9Zba0puH1BRJESPrG4flBqLQtqL6g7hYtH4YE3WHG47sJOYjjGTVrKD9Aduo1Clt3qtuPUTAYEBdp+AiO2CCDVLptwWtLqCUDhL+oJUmJHmM3sexo7p+npaQqk5MksSzE+7MTJNDtGSi6mF3RfJgRkMlpjzj7xqvBPYhv9SCOyeUkpuwCN0i35m4DbPl42b/ftUY682wMLe71iSksNm1Wd1xJK7wse4NSavr21bbAT5nEmOQpEkD/AJqIi7KByYJXdEmOOOa673OXgRaO7cY3BcAAVtqwD6hzvz2hlH1VvwH6G/Ztaaz5oVZCW/gmWjiAD7EzV3pWvFxjA4+c8EQRBMAyec4plybdhiDbBXvdMWxkCWP+8xRun7lchDoW0OqnylsXYAJK2wRBJAO7bGYMZ7TxTG6DoHYrts7gSCqvBBUSwhWkEDJHarlhDbt3LiWLfmFm2rb2IXUMQm5+J2er2EkUBbolvUOfM6e1svCM3mbTGoRnvvgZhiUJmfhggYBnGL5S8ganJcNl654B0jZCOPo7f3mqeq/h3pwrEG6IBPxA8D/DU93oenbUmyram3cFovKNtUKxtph4+MC0gA/pJ5k0UPThYsXoZ3lCSXJJ9FoJ9BOwsY7saG8ON/8AFF1myf8AZnJNPmptuah0pxUhuZrz9m00K6OPrXqDmmlpinpV0VFYHrH4/satKKqHmvFY+9EiQ9wojV6jcUOS8feritx9aImDaJppVHupVNkUD2ODVQGpr3E1AKWsMhhGRVkCq6jNTzUNknqjP5V0XQ27jaXT7Ap/lEHcHPEj7v7H5jvXO7QzXUvCDTo7Xy3D8natH0e/bfyEeuXsL5jrOjumd/B2xtHEHJ9ZzIEfKag13SmGlvi45INs/ERBIzG1QAJjbj3NaAV7FasvaTRmRelpmX6ZoUG0gMxC7ZdnchWg/fYgAgLMDsR2qt13o1pbJZLaKVK5CiQJAMYwIPaKkfUsH1gKK6acgWYB3s3li41sRzBZQIzk1VfX3ksup0t13JZA7MmxgS0Elm3RGIjt86zpY5STijShkjGSkaTwc06Vfk7j9Sf71PqeqM5VdMu8nm4Vby1HvOAxzMA8A94FBv4Zs5099LkBk1BwDIAa1aZc/Rq15t/7k10YuMVF9geWSlOTXiB9R0a5ehb16UBlkRNm44gE7idvJj3gyIFFFUKABAAEAcAAcAfKvWZByVH1I/vUJ6haH31x7EH9qsDHXrgg0LDZuAiAxkkH5BZ+UhRV+/fBwJP+Vo4nmIoZrDtBPE4J7/dz+FEjXclK9jx+mW2CgoCF4Bkx+vsKn2gQIHsMcfhVE2ZGWYn+mW59gQJqAWwIKjOIOSR/8ZolxXCJWOTYX6bbjj3P9sj8jVbrVyytqNRbe5bZxKrauXZKncNyop9MqOcHignjLSm5b020tA1lmdpIlSzggx2yKP8AV9SbQtbbtuyPMG7zFkMiqzOg/pMCd3YA/Q9BU2weRmXtdR6SWBXVC063HuDc72yr3AoY7biiMLAHaTHyIaDT2DHldSLehEAW+n3XDboVhJYblMjhh7ZfZ6heusN/2G8CQ2GljbdJRwHOJMtwfSDANeavpto27bv0q07sjO6i3bYoRG23Itncx3fL4W5iDcGELXTtYCp+0qy7rxI8sZVwPKCn/wDGQT/zTBNZrrvW9VbCWbjruNoC7tVYLMDujGBmBFWrek0KEzotRp2Uqvo820CzMVCo1u4FOYzidw+cAuvXUN3+WzMgEBnZmY7WYElnJZsgwSeIoWZtQYbAk57g63pF7D8jXmt0SohYkzHGK9+3oud35Z/Ch2t1PnXUtiPW4Hedo+KROPSDWZph4GnUqs03R7BFpJGSASPmcx/arF3pVtvuwfdcf6VNaWpqa0qqEdTuwHf6CeUYH5HH68ftQu9o3T4lI+fI/MYrX0gKo8MewRZpLkxSNmrqkyPaOe80d1HSrbZKgH3GP2oErDtxml8kHAPGamSilTgKVCsuCr1yfp2qIU69TE/7UIIj1BmpBwajT4qkjFcSSWuTXSvArzo1+TuP1n+9c3tDBrof8P2/8sw9rrfqFp7oH/qfQS6z/b+pnvGOn176orbF0oWRrLIxVEjbJaO4Ibn+r8K6Ib21AX5gTHc+w/Glf1ap8R+g5Jj5f3qkbpuZKsJwoxgHljBOYmtHJljB6b3ZmpauxnfEfUG01gXVH8y45zAKq12W3MDztAgD5Cs74f6O18C9dvuCWwRcbzGYNALlm2g7uEA7jmtf4xtWjpX81l2AgxlpPCLC5ILsvcfWuX6jxSgQnTLqL9uyy7U1NyUT4tr+VaiQpAAl4ELj3DUu7GdcI8I634I6bcstq/MbeHuq6sYBI8tVggYBGwD9avdd1VnSWvMa1vEhYEE5nnceP+9YH+Gn8Slb7Seoam3bzb8sNtQR69wQAZ+7PJ4o91vxfoNeE0tnUq9x7iwFD8KZcztjCBjz2rk7e5V77hJ/EyJB+zFNwkTtUkfSJ78VYHiJys+Ubc8byBP0Ehj9ayl7XMrgMrfaLjG6zTBt29p2pn4SEUE9wJ71Lo1AcNcfJAnDOYYTk8CQRmSRTShEDbNOnVbjrJgTPA/71SdL77QFWJyzTPfgCB/8U/SD0x7Eii2MYn0nPYAA44q0oRomMmmAD06+RIdB77R8x/UTUS9GvkNN0zAjIHtu444b60dFvEEtgZJA/wB+3514wkASxx7Dt6T+hP8AvlfRGrDvJO6BnTdA9syzlu87ye65icjB/WivU7OoYf8Al3tKRMrets6tIGJVwU79jzUBUHO44HIHPEn5ZPyqTq9jUsp+zXLds7Wy6lvUdoU8EQBuP129posY6UAlK2AdVe1S4v8ASrN9cS2nuW2wAQIt3FVsAkDOJMV5qfFmluXA963rdM627luX09xYW5Ab1KrcFVIIOCPnFG7T64OoZbDIXUMy7gwSbm5oLAFoFrAGN7YMVPq+sPY03nXbTlhG63Z/mMJPaOYGSR7GK4gy1nrGkMeT1XaN9mVuXYOy0CGtjftjfMsYyQO1CPEjg6lyOMccfhWtveKdOWdb1i4u0lZuWlIb0M7bT974GEDJIwKw2s1q3rrXF+FjK4jEYx2oOf3Bjp/eIfsiHO0ft+1AdX1NdLqg+xrgC7YX7u7kjEcCIxzzWjnFc86u3mXWYnE+4Azxk8mAMUpCO41lyNRqzrPTNcl62ty2ZVvzHuCOxHtTNZ12xaO25eRW9i2fxAyPxrmHSer6i1uSzcZgVJAGY9zB4Imcewqg9zJC7m9yCQSe5Jgk/jRhPUdm0+pS4oZGVlPBUgj8xUgrlXhnxEdPdmSbbYuKckD+sHuR+0103VdQt2huuOqA8FiAD9J5riU7POq39llj3Igf5sVnbQqz1rq9u6qC06uJJJUg8cAxxyarW6R6iXtUPYVUbLG6lXgr2l7Cgu8MmmgVba0KYLVVLJjVXFekUl/3/v8ACnGqliW2uK1PhbrI02i1V1lZxabeVWJI2iYnHAn8KzBwB9BQ/UMSrruIVuQGIB5GR3xTPTZNE7BywevWiyzrv4u3r92LNq3Z3EDc83WUDuB6VwJMEGtF4W0fUL96zq7zv5bNuCNc2qtogQfLEAsfkO5+VcWDG2+PiQ/qp/0r6b6J1m3q9LZv2o2sACoxsIENbI7FT2+Q+Va+JJu+5jSWnYm690ZdTprlknaWAg+xUhlP0lRXP/CX8LibNz7UotupZLJRvUwzm9BKusmAsAkTP3Y6eF4+dR3UIaRxIH4xzR3FNlEz5SvWipKtyDB+owf1or4Nga/TSSAbqiVMETjB7HNVOtGdReMR/NuY9vW2Ks+F9K7aqyUBIt3LbucAKocSzMcKO2eTA5NKLkKdo1XSP+I4O43jtJnNu0TkEd/QqiZ+8B2JKt33uMfh9YhQdwJEjbgfE7Eg54ATuQK0d3oLD4WB+RxQ3qXS2YeqUaZBj0lsjc0cwCeO04Mgh35AifQudzKxUt32x+w4Py+VO0Wovm6qNwEuFtqHbOAoDGPcn8KxHX+rau3eH2WMKNxuBJYwCe+Se7e5I7VSHjPqgbCWoggyqGZ5BG+KI8c3HaL8gP6jHGVOS8zrRtTI9ZBn7se3H600HaQu1gI5Ckj/AA4B+tcr/wDuB1IDOmsH5C0PzlXxTV/iPrwc6G0QCYhLgP6XKA8WRL3X5MKuoxN3qXmjp1vdGFIBiQeRx/fNELGpDEhSMFgZ90IBj5CefpXKP/ujqQZ/8PBI4jzl7zx9a0Pgrxhc1t25v0xtFdhJDPBG5sQyjaqyznncQB7Cp9pKmn5HKcZPZm6DkfFAyf1aEH1Ij8aZ9pgNMsyLuIUTzJVR7mB+3uKDdQ603qFlUubUd2vM42WzAMIqgtdK23BhRHqQEyxqTpnWlvbNpgsjsgb07ihCHdkk7Rt7mdxyYBqpYJvfkHEsoz/ynaDE/OR+dch6v1O3but5jqm5m+kjmDHArqGu1q29wWCWeG5wQoLsTxO0IIHBK1w/qaN9q1VxSoXSW2YBgSJdwgQR3O7v7ZoeZWkg2KWm2FNX1a2bTFLiNiMMDk498Vjm0+48Ahezbp7mW4j2mOAOaB2verdjVNnMj5gHj6/U0qqRec3MvWdULbsAgbcFGTtxKtHpA5KgHHEwe9WXfT3dzNvQnMxhnO8kf0ifTBMd+BkD/t4OHHcZ5/PvHHHtU/2MOv8ALZWPOwN37kK0NnHY8H5VdbgyTU9KZSHVw67gN3cySO0giBMzww+lVmum40kkgYUE4AyeewGSfmaeNJctvLBlj1ZXueJVonn65po0hLKizDkEkcRMAz7DOfnU8HGi6LZ221juZ/Pjue0d6OIao6a3EAcCAPwir61kTlqk2a8Y6YpHpelXkV7VbJPGqMmpDTbdlnO1FLMeyiT+lck3sioy2KXeKP8AT/CZMm64XaJZEhnAMmWPwoMHJkYrx+sWrAH2dFDEA75DsBmQ7EQCYGF/+GF0zSubpf8AvkVWTW6xq/t5jdL4avXMmLS4zcMGDgELzk4zFTaHpFgMyhN7j72oZUtg4kFAcYONxM9qG6fxJct3PMQw527vvFgCDtYsTzESMw1E26fp4fVIreS7kNbvEqpVdrM3pLO3qtkgETuB5HLuHHjXuq38QOX1sN5Or8Pt8zmfj3p/lasndafzUW5NkgoJxAjj4Qf81Gv4S+KPs+pOnc/y9QQB7C4PgPy3D0/Xb7U7+JQtPasPae3tVV2pAVyLm4l9qwNnoSCB35JrM3PCuqt6ddVsItThgwlSMyRMiOflRk9MrM+TXc+k7urG3EzzEGf14qOzqGLBSIGTzkn/AGaz/wDD/wAaJ1DT+v037UC5PwsY+NT7EAkjsflVPxR41Fm6lu3O50uuXBQsq27bP6EMyW2wrMNmCRuFNalVlKBHjfwLpLjK9vcmoY7mtWds3QxMQHIW2xbAbgmYVjisR1jUr9hstbtG2m8/A52pdts0peUiblzytjB2IPqaIUbRaCtetXkuan4LtvWrffdNy2QbZbALF1ZrYC9m3iRE0GXxORqb9wIGs6i47XLD5R1ZiwUx8LCcMuQeKXbRdH0V1LxDa09oXLhPrICqoLMxOQqqOTFTdK6tb1VrzLZlTIIIggjkEUHbpf2vR6e5adrLeUpttyQLiQVPvKmJGZoj4b6D9ktFNxdiZZjiTxx9ABTW1AdzFeKkCX2AWBE4/HPy+lc80PV9fqGL6fTPctgxCWmcfQuO/wDuK6P4qadS3yA/aqHTPEN3SotiwlvYASCZGyWLZ2kbhuZvSec9q2MsMzwweKVfLuY2F4ZdRkWVL5vhVyUNLd3orFSpIkqwgqe4IPcHFN3NsB5Pfg49wJg/nRC/rd6KGALAks8QWLckjgf/ABQ+zolXjOIzHy+Xy/f3rSxucorUqf5vsZU9EZPS7Xb8dELXLv8ASPfifcxz/hE+80e8Noz3PJDFfMHrK49C/EB3EllHPc0APT043Z/A/pR3oGoNhn1Itvd8lAClsS5DkjAHOVUmREKcgwCp1lrBL6fce6On1Ea+PauxqdRq0uW7f2TZtdSV9J+G2xKoq43FritgEbgnPBrN9ZtbNqaW4CbRts2oJnY9sOCuFODlivwzegAm5ma34j0lxHsEXFVLjnau57zb2DNckJtQD1YBJgASDg0NR1RW12n3/wAq1c1DOlowoNwKpV7+QJDNbG0AxtgeomfNnow9e1vm6W0XGw3Crm2kxMl3Vi2T6wWb8FzOeSda1saTVP31Wr2TP3NONx+oLuv5V1Txhr1taRmKeWAjBFGGAMkD/lJA3EdvqK+e3OBUZ3SSLRHpxU9oYpaXRPcDlFLC2u94ztUFVLH5Sy/nRfQdBNywbu4KFJmeIAkmfxH5Gk6bCoBXeaYRT7vNMJqDjTWVZdFZk/E925BiAo221ieM27nHvmvOmWAbojK2wIPGYjcQeCTxPYfKrXV9EUa3bj/hWbamPfbvcfUXXY/hU3R7PLHnA4jjkfPJ7YxUZZaYMJhjc0GLCcfWrSW6gt9vqP3qwhrLNFnot15UopVJBLbt2kth333SUL7FxwSI5lsr7r+0mumeJdKLSjd5cmGVUIZSfuMqjmM5nEmTE0F6Em/0ASyNuHM7WgXIie62z+ZzEVftHTJcuNg3bz7i8FioWFCKSoKYCyM/EQe1bfTKOhSijMzuWppjer3r9/UfZtiWWtl2gEhGGILmDM7sGBkn3oZq9EdMrJcALXBbK3I42lgwWfdmBnn0+xFT9W8fPsC6VGubTtNy4GCnkACYckGPbg4zgNZttqV83XXWe2k/y92y2vuSFAnjJ5PeaHKCfe34jMeoapVSXb4/57f5LV/qWkSfMe5qtQWabemYMoHA33yCJkkyk9h2oN13xZfdGREtaVG+JLIBc4K/zLh9TGCRgjk4zRLxD1Oz5KW9MqIPT8PozGTEAnuJ+VVOmdBDqWcgHk7v3malRS2iBnlnPeT/AI8jJjRtcEAcjEe/YYrUdP8AE+pv6RrB8uxYceS964TtycraQ/FcMmQCYBklRkXSyWmSSp9UgrBGODIPvFe9Pf7WuqsXI8otbYTtUae2y3ALi8BEtXVSRiQz8lqvGO4Ge+7Bun6i2ms6lNKhsvp3Aui4Fd7ikm2br/dBt3SsKJUeYCdxG6qGu6iRd0uuIL+YoF6eWezFu8Cfd7RRp/8AyGjvTuk3buqtk2yzQdHr1GdoK+WNQ3/I1va+/jdaJ7iavhfwTqtZpnteWUQ3Eu2rz+m3MFLkfeYMhUyoIm2v1q1NlLRV0aLZ2K7brK3Wsl+zabWI21x/hKXHjsxI5BqDonhxQ15dWjpbVinnh1REdGIYDf6b0xG1Zb2Fdb6D/DGxprATUXG1IRvMC3IFlWggsLcx3PxEjJwKAeM/D1jWX7btfIt20CKllBOTPxvCoMqMBqlxpWSnfBtvDbIem6fyC9xFVVRoG8hGKboYADj27UWs3GUwQ7Dcw3EgwACZIUYEqBn+qsLo+sHS2F02nBRLYMFiHcgksx3EATluw/So11t03Uub2YqTksT81I7EciBVtZPqmQeLLh8+4V5lQOI4Hv8AKaFadifiImcRHH51d69td7hHqUsSMgY7STjA/ahadOQgHIkey9/w+deuxWoRrwR47Npc534su07R6Y3Lm3hQJYzGPYf6VBbtBJzyZz/p+NXenuCwBMQZBmAcEQflnj3qM2RVWqmG6bo80vbjBuNOnT7d14g3q2hCSfhK5Qjj5f8Aarfh7RJqiFuPcVLjWk2Wm2l8XHfzD/8AxKitI9z7xQnxNrZ1QsyzB1UCOFBMn6nHM4n5RWg/hzdB1d+LR3W7QRJEQpJLvngHYo9zI+ZHn5RcI5NPutrz5N7Xrli1L2knb+HBpuqeEtKdMQlm3aa2he0yqN6lRv3sT6ypgKQSSZ+kY42fI61aW5tvQ68EhUa7m3sE+na7jDEzhuSsbDSadLlmVH8z7Lc3gJbSGvKoVCURQWYqcEnjn3yHVOk3tR1ANaGR5d8tBVBKpcgnn78fpyYpShmyX+L2vK6XbI3OyqY/6mHyHpri7c10L+L2p/npbmctcP4wqD8FQj8z3rA6YLu9e7b32wT+E4oWd3IvHg6t/ALSg3dW55Fu2n4MWJ/9graavoOi1d+9pUs2VW2k3ns7bd1bjH0p6BkbA5IYETAjFYL+FXVLGj1UfaEe3qV2HcPLZWUyhYEnBll5+8DxJG46JZHSbGqva50Fy9fa4Spk3JAKogIBY7i4iPnxmuhxRLOS/wASvDun0OpSxYLtFsO7OwJlyYXAAEKAePvUB6BoPP1Vm0eHuID/AIZG4/gsmtHqOmXOpfaNfc3qbl7agAlQAOCfZQFXtwaZ4V6P5OrDOy7QjgGYy6lO/B2sx/ChUnOkS3Ss0nU7RZyzqQbhLiQRh/UCPlBqotoDiuuaAJqrSiECgRsdQ4aMbgDwJkSP7UI6x4BtD1AmznlZe3+IPqX8zQ8vo+SbUXb8PzYvi9JRcbnGl49v5RgbdWEFe9Q0BsXTbLKxEGVmMgEcie9MtmsyUXBtPk0lJTSlHhk0UqbNKoOIum6ny7ymSoMoSOwcbS34TP4Vneq9TtpdYsPNvLKNgbBGIWSSABIIBHJ70Xu5qr1vp/mXV1CoStxVL/J09FyfqVV//wDSnelyPS4i/UY7aYW6B00am2pmCsSqlsLgAervIM/WoNcTZYWCqurMUhphoEyY9iB+lS+DfFY+1eVbtqtkqQT3BJWCT3yI/GmeOrBt6izcmVFwHOfiifwwcU86q0KPZ0QX3X4Wt2FPvtuGJ9yDFGOleDNVqkZkvWFssxEQ5PaQFAhRnGaH60FQeQVLcEgHavBEZ9MnP9IHc1vv4Yn/AMrcHbziR9GVD+81aKt7kS2Rmh/B9LKM9/WlEUSzLbACgcnczGPrFF+mfw26ettgbr3VuptJa4gDLvW4CNqjhlGZ7n3o7416eL+nNv0byZQ3AxWQRM7RMEY/2azOp6hasW7NvUX7KXFtAttFwKSWaXHohZ5jHeBEUDq8ksEHLHHU/AJhxPI9+DV6Pwxo7dxGWyDcVFth2LOdiiFBLEhsQJMmAPYUdUg8Qf1oPpur6bcqeanmDau2SDuEAAA95oX4K8N3NMbhYFQ91rhEqZLKoMxMiQYyCDPIpx2qtcgYqEk2mti3rw9x7iEjY+5R75Er/wCofrWNOmGQefYfn+5n5GtfrLv83bwAQZkbiQcAD6gZoT1e3tuNHB9Q/wA2f0Mj8KvOO1kY3TopaXTO59KExif9TAogvTro9O2DnPpz/mn5/Kr/AE9iLcE+Wq/Qnk5LZWTzx3+VQEgXCWn0llkEsSGggc+0/itJJZqc6SXmw9p7Gf8A/pu+0i5bUCZHrUiJwSBNWW8J3IgG0JxBcgTEwYU8weKO9T80Q1lQWjJ2hj/w7mxiGMKNwt/sB2NTqB6mYFjZtJHrJtLK770xgZ8s6ftyrc5JPD0r1OnTa8ODMfozA5at+b57gI+BtW+RftqM4W078DiXgZ4/Wrum/h+/pBdsfEfKiTjAlgR3+X9radI6h5ltm1alEZCytdYb42MykKMffTvIyaZqPC153uFtYCjXHZF2vchSysiEYHpKLSz6rN3n9jRUadrn858fqNbwUiL6rlzAknfaQ/SDPafyqfpHhyzZLlTe3t6murqGk49ObRUMkGROJP517vhO2Qpe8zspBAW0Fb4ncKxL5X+ZEHsACc0dOlZPSQJCgg57YHY8ccgf3DPqcjVamdKKnLXLd+L3M91TxPctmWuXIZwqgE8scD6fOotD4m862XW4+AZUs25YxnMfr3qLrOnuS4tkB5wTMZAk4zNVX6T9n0zvcNsPtjbaLC2FxAM8nBYk01di1I5T4k1nmah2JnMZ+X+s1WvdHvW0D3LVxEPDMpAz8yKhfUQ4cifUGg98yRW58SeLdLd0QS0bjXXADq6kBMAkgnB9QnHc1TZ3Y3jjBr2nRiLNXR1q8rh1uOX4EsW+i5OR8qob4oj4b0/mau3Pw2/5jf5cj9Yqq5KM7l0MjTaa1a2+Ze2SyIAJY5djGFG4nNUPFWn09tQ162u95Crb9McSzMBLdhx/3o74f6pavW5tjafvL96fcn731qbqvRLOoEXU3Rwcgj6EVEt2TGlyYHp2oe2CdPdIiCbTEEGZjbPpaCJ4BFaLReL9RdsPOnd1IjehMcySqGd3f4Se2BQW50y1pdUPLLOF5DR6WbAyBkLycdqI+G+qK1sWC+UJVGI5gHHPaSBwYHY1bHNxlsyuWEZIy9/Ul7rkzJY4OCIxEfKKms962XWOlC8ApCnPJAJ5n4jkfT51jetWhYcKoKmPUpO4A5gqedp9myI/Gls+Nyk5XzuM4cqUVGuNh5elQ77S3vSpGx7SPapNJba9ptRp1+JgHTMZkBhP/R/0mm3LRAnFedM1nk30ucBSJ/wnDfoTRMEtE1ZXJHXBoDawPorSqbYW4WJZj8Rg4WOwEe1EvEeru6uyLoH8lFBEcDdA/EjdzWV8QXbh1F0ahizh2B/AkSD7H9iK13ha+b/Sr9pTFy06wIncjNMZ+e4z/wAorVjvaM2XiXNyuLckl7nltsA9R3AAg+0yefea338O9G9m1ctuDIZYMgzgjkHnHH0rP9FIa7uDSVYqBiWA2hXOBMKy/lWw8N6FbRcJMNDGTOZM80xBb2Dkz3r99d9tCtwkhmGxVbhkUzLDjeD9J+h594y6Nb1V1CLzWmNpFINrdMjcuVuYPqjvW01OqtXdV6vNDBWsIUZSIY5YArhpAzP3RjFZrrN6ymvFkpeJDWUDBkg4QD0lZj8exqJRWq8nH7lPX5XBLp3uvtvZBo9VY/8AFthvRcF9ibbWrqtglsHaVOBMzBFdN03ULdwwrSYngj9xWe6h4Sti8dVvIK7mICyD6GQnnByp/wAg+og8Fda0+od/JuF2CepSpVlyOckUdTnON5OSuLBhxKWl7vcp+JSV1hgkSo7/ADNR/aWMSZj3z+9T+Nl230b/AJT+kH+9BmvXFQMSpwuApBloAA9XuQK2MOl4laPOdVqjnlpdbhgdRaI9JHzVe3GQJqNr8uHIlgZB3Pg+4BYigZ6+FIDADcobloAO05OyB8ad/vCvU66rGFVyTMYx6Z3CSRkEEfgah48L2pERzdTHdSfmak6lwgZrb7T97gNJBydkHgD6VNY6iLm74gYjL9yD6hiJieQf0yB/8UtyzA3vNdWBRzdKiYE+olIWZG35RFS27iKnmXX8tEYkt/SAPiPfkgfjWP1GDEsEsihTXHPiauLLkWeMPWak1b4+IdtaIEbi93bnhisEnuogmDgfICq2pS2g3shPw/F6jjJJLT7c55NWNjAiActCAwJEn1MBlpwYyRPYnAX+JT+TpLjqwG1I4E7j6VgniZiB2rB1O6s2Qf4L8dXNULrXLaBEuMtspKtDZIaSQ0DZxFbTUL5ikEgTkFgcx25jI9PYZrl3hToGpt6LTvaiHDXWE9i0ScQTsCwCY/tsLXV9cgbfYRwMjYWIg5A3AEkgQMLn5YB0Vhg0CthO90kTLC4Z+8oxjE8wSYnnvTupaBH05QCJwZAn8exJx+dUNH49tK6JDqW3SCMLtJBDCZXA3THBBxR3TdcsapGNtkuQDjk47xzGRn5j3q7SSB6HdnFereFBuJNv0y8EDafT77f70Av+HY+Fvz4/OuydUutZUGVClWZi3AAHqMHnkQPrWWs6bfLeUyqcqGK7ipyDA4PHpPMj8Q6H2ZdTObXej3Qfhn/Dn9Oa2P8ADzQNas3b/wALsdiHcUZRwXBHEGZBIBj8K1est2LdtWtEEkfD3n9+afoNdatko6naFiRGGzuMHmWBH+U1Zexuzk9RE/mWfL1VjgrFyAWUuMNu3H4Ww0+8n2oxovHSkDzbbKTkbIaf8syP1qvZFtpexcZTGYOxsKQMZ3RvgSMn6Uy7YEw6Dk5WLbcj7sG220E9gZ70KUZcxC7Mg6Fc829cMCbkhWPq2tIYEiezA/mO1Fuv6LT2LHrmdw2kfGgJVSwgSQPTPuSO5qPR9Q0unUsgYuBjcI5O0ZHpQExkDgg0A8SdXa/dTdC7QIA3mMbgTBAPrdRIkjywfkbY4tJ6uSGtzS9Cc39OpdiDMblMEgHmfmBB/GsF1/qHnal34EwPoMD9BWm02uFnRXGDZPpCgyVLSJg5B5OQJ2g8kk4u3nP+4FU6iWmNF+nhcyTNeU7ZSrMNYIahvTVKKtapuPrVda4pHgr9f8PedaGqVmZxtS4gEmEG3zMZiPKn5t86O+AfCTeW1xi1sOVUgjLKTyZHG7bn2mgnUrJfTXUk4HmCO+34l5yCIY//ANY9q98GeK7mmYaa65Flwf8AiAgKCDlDyAfykds1r4Jxkk2Z2WDTaVHR0ezo8SCQDkkT+cfIYFXvDPXku32QMu4oW2r2AIBJjgye+a4X1frFwXnRpJVipJJO6O5zkHmJitd/CLWhuoA/CTauKVkZwG9I5I9H4UzHJcqF2lR1y10C0lwXFkESYJkcc5z396o9T6Bo7l9dRcaLltlIIu7RKksoYTB74rP9e67qhd1Nnz7KAMBbDPYB2mMFYZ8q0ncp+HHNOt9QvG45DN5TNYKi1Y1Er5Zt+aP5dnbFwG9jcRIXsZosnezBwiocGt6hq7Vy2yF2IdSpNtWYweY2qazngnwpZ6e124NQ5V1RP56CztAkj4iJkDuBxQ3pth12G+2p1BQN8YtplrdlMm/cU+k2nIMAneCc7pn0uhb+YPKLbxZB3XLI9dnbFw7GvHcSkQAAAx55qjk32DRhHmy9/ERPShHcMP8AqECsf1DqrMzWwF2hwN39O1lgmZ3Z24C4E5JBA038YNS1vQi4PS4ZeDMEnsSMwflXM7V3VMJ3233RIdADJPEpnkZOOBM1pY81QUVf5ZidRgvK5uvxIK20gTDEzA3Z24AiMemAhBPBSIxT+m6q3bubpYBVdQIXgsrH1FoxvTMgGR3xQo63U8m1bbO70XLgyfVuAYkDDE8DBPtiFetkyfs9wEekFLitt2wIA2g821zPKYPIqfWxT/pgnilJP+UbtLoZ1I48uR9GIj/20f0fR01Gkv27kAXFZZJAP3Y+cblBP0rG+GerrqVZ1DgKFT1kEkiSSSOfiFanQlwZAlFAkKSGJO4wYUlgQeBQvSWRfptS7tHej8bj1Ol9l+fcO9NsW7ttBcX121ClS5YrAxMHP17xNc3/AIzdXV7SWlEubu34WBhZkAsM+orxW31ak3ENpUtXDuXzfWCNonZcQSr8ORJxBIHIrm3iW42o6zp7N0owtkM21dkx6m35jdCAY+VeaxQ1ZEz0cnsbvoHUTZt27RI2W0VB7jaI7DNaS6kjCj8Oazh0Ce5H4g/vRrSHaiw4jaPpFbOmhcodWu7VG5VZu29VcwPmwJgEA/XNC/D/AE8ecSPSdpGJAC87QOFG4zAxRbU9XRviKkHj735iMU3RapPMHlgDsSBHzH7VWapENkvUelq24XBvAWQG+GBkr9T7+6r7Vm7qF2IBChAUbHqJ5Uq3695gfOtV18kogtj+Zcbyw3ZZVpJ/L8zQm50NbAdEUnaqeruSAJdv6tx3fIbTQkDsy9rw4zared124o3qwG0HaPSImJwPyq3qeryT9o04DLw6rsuAkRu2kbWKjAJAj5Vo9BZb7O14YYMHHzW2RI/zAMPnIqxrerae45tuNwESSsqCeM8jHcYHvQsmq9mMY1tuY/8A8ORgPs9zMD+Xc9LCYAX3MZJOSY7VKeoahCPMG9ZAAcbxM4AORu5JgmApnim+IOnW7XrsMCDM53FSBgTzBmQT7HJmiVy89vRrAN9yARIO1UeYQmfV6Q0jP3icUKLTvs/gEZWHULN2N2DBOAHEkiI9hE/pzTNd0oQbgbeoBwWAG0SZAYE4j68c80aueD0uItxQbV0gEg5UsB95Z9/bMYxms3qum3pe1bJvNbMEgekZzLGAD228envJgj1IjbsA+p68t6BhQOMe5hfwmoUWB9KiIls88mrKjBpDNK3Q708drPYHvSpBaVLDZPqmyKiSnXjmmpUkLgtaV4YNzHI9weR+IkVc6v02/wBRPkWtNNu2QvmsAsEclbh4BEekBuRVGyKPeHjAdla6LjIybVbDlRCDbtILQQJmcY4p7o5W3BinUqlqo5z426WdLqthZXIVVYqIXcoAKgnLQIBJjM1L4D6wNNr7WouyLaB90CTDIy4HfJFbTrnSbV3SWbWqYaa4Id1EXtQXM7jtUkywOTcYRA9qp6MWrAH2XTgEf/vamL136qkeXbP4E/Omck1jd2LY4OfK/Y2R/iDp7o3rY1WwiN7EWbZ+YJuCT8wCaFdR/iXpR/w9J5pAiXYREREspJxIoBqVa4d912uN7sZ/L2HyFDH0gilpddNvYZh0se50XX+K7tmwLtvTWV3BSBBj1f4Y96zd3+KevZkVVsruYDFsnGSfiY9hR7xJdH/hmn/5ltfon+lY/pdoG/bxxuP/AKSP71HS5suTNGEpcscXT4l6Py53HdKVfREH8Q/EOpvaQLffcDcXAVVHc9hJ4rK9DvqQ3mXSOAP5hUgQfh7cwK6dqVTeobaPSxzGfhHfnk0N6j0tCwizbYBST/KUg88mO2DAM16ifSVLVF/Q8Lj6246Zr42ZrypkpdZiBI+BhM7doEemQZOeJn3FTqnUrlgqIUswM4iCpjGe5k5yZ5yaLDodl5JsIuxSSRvH3ZB9LAHMLgZg1LpfBOnuoGPmKeMPIx8mBiOOe34UN4sjXs8/P+gqzYou5cfJfyWf4dpGkJ/quMfyCj+1dK0SbbO+SNoBMd1ieeezDBrFdC0C2LPlqSVVngmJPqPMVtNExdGtGCvrBiSwAABEAe+Ymce8St6Rjp6eEH+bBOgan1GSa/N/6HdQsKPMY+rYZG4nO8DaQSTkNInH6VxfpGpLazV6okMLQOWLGQTtUKYJmFgV0zrL3Rpi8eYDbZgbTb7TFQNoRp3ZAJzwSAM1g/CejtLoGW4hF+5qUYkgjbatgNkz3ZSCD71k9P7xuKOp0bC1I5mPYGf0oha6lau2tlu4CV9LR2+X48fnWF6j1k31ZbTBEBUG4VYhtxI5HwrIiSc54ANUfD197N4biCrAAlDxJhdw7Q/p55PzE6etXRR46N2+k9nU/XFEOlakW4AG5icnED5D8qy+s1BN1E3kDa7ucCI2qok4yWJz/TRbSdX0SBD9pTcI3AC40x39Kd6FllFbA5Y5Vsma59dbWw+dpVd2cwQJB/Nf0rK+J+v87bgW4ZBYDcpQkA25PdW4YDhj/UaZq/EmiaYuuZidtlyIzI9RXnFZy/bsFdqvqCMCTbtgiBEglzB2wCflNLyzQXciOCb7MPaLx4LX8kqty2voBkgkDBjnBz+lVE6WLz+bYurJI9LNsYA4AnhuCYmgHUEsyWW2495ZfnnA+dDx1FkPpBA+uf2pX1qb5G445x7GyuaV7Jl7d0KMEHawgZ3SZkAz+HarOm6ybKm1c07O9totKcz5h+H6Twc4MVndB42up6QwK91cSO3Y9oHatH0TrbavVo10KAqsFAMAMRyJzuxzzgVGKOl8lZu+UGn6lr9hJs2Vngm5BUniZJBMniaqa+19i0Dgmbjzub3Z8H8AuJ+VX9fqTpwECg2iqqoMkLt7HuZH7D51lfHfVAyWrcbPTuK+xb4R+Q/9QpptK99wSTMpYaSauqKq6JcmrjDFZc3bNWC0pIWw17TKVUCD35NNSvZrxaghFuyal891Ui3ce3vADbGKyPYkZ71FbGB9Kc5qU2naKtWRaTTBTirLHFRWjUoriGR3Lnp+uP8AWqbVa1XFUwT3ioCRNV1+7/8Ap+jHuo/RY/vQboazcJ9lP6kf60V1mguXtFpfLUsFVgY/xED9jVbpvTrlosbiMsgAGMd/9Kc9HyhHqYubSV9yeryxXonJjg7k72XO8vDngItnnNQnSJ/Qv4AA/mKf5o9xS3V7mM4T3i0z5lKE4cpoibTL7sP87/tMUz7ORw7j/pP7rUzGmzVqK2z3TW4hZmTyfdjk4+Zodf8AHFxrrMiOBlQAyKAQwPmfASW9OCScE4zRTTfGv+IH8jWS0fwj55rz3pqelQS+P7HpPQWJT1uXw/cPr4rdUItaS1a38lCAxP8AUSFEn51Q1PU7rgzat57ncT+e6nEwB/vtXnb/AHxXm3kkz0qxQXCBR1t638G1RIMBZB25E7iZj51T6p1C5eU71tht7OXVNrEsIM7SAQDkD3ovqBx9P9/tVdrIParxzzjwwulVRf6L4sKWr4KS96z5W6YjDbmGMyWmMcChOn0o9qn8gdq9VYqcuaWTkiMFHgkFoCrSp6RUAqynFAJZBds1TuaIGidyo1GakqBb3TqrsrqMH881oblqoLlgGiKTQNxT5K3TvG2os43kr/S/rX8jke+Ki6p1I6i61wkSxkgcDsAPoMVXu6PP41KtqjPK6oGsCuyxpBzVv61X0o5+lTgSKXYwKaVOpVB1kYpJSpVxYue30rx6VKqlBWanUYpUqsiGV9TwPrVU9q9pVASPBOmvvKoVb15VHCrcZQMzwD86edzD1Pcb/E7H9zXlKobIaQN1WmHzqutgDiR9KVKrpsqx4vODi44/zGnN1W8oxcb8YP7ilSo8M2SPEn5gZYccvein9EOseJr+6Nw452iR9Iq1bHpH0r2lVc+WeStbb+YTDhx417EUr8FRab/f614TSpUsEK985FR7uKVKpCI9btSPavaVcQPWrQHpFKlXFZDLhpqc0qVSUHvxTGHelSqxUHP/AHry2KVKpL9ibT05T+1KlXEDy9KlSqDj/9k="/>
          <p:cNvSpPr>
            <a:spLocks noChangeAspect="1" noChangeArrowheads="1"/>
          </p:cNvSpPr>
          <p:nvPr/>
        </p:nvSpPr>
        <p:spPr bwMode="auto">
          <a:xfrm>
            <a:off x="215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smtClean="0">
              <a:solidFill>
                <a:srgbClr val="000000"/>
              </a:solidFill>
            </a:endParaRPr>
          </a:p>
        </p:txBody>
      </p:sp>
      <p:pic>
        <p:nvPicPr>
          <p:cNvPr id="17429"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163" y="1865313"/>
            <a:ext cx="11525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7463" y="5780088"/>
            <a:ext cx="1371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1436258" y="2019297"/>
            <a:ext cx="1322798" cy="584775"/>
          </a:xfrm>
          <a:prstGeom prst="rect">
            <a:avLst/>
          </a:prstGeom>
          <a:noFill/>
        </p:spPr>
        <p:txBody>
          <a:bodyPr wrap="none">
            <a:spAutoFit/>
          </a:bodyPr>
          <a:lstStyle/>
          <a:p>
            <a:pPr algn="ctr" fontAlgn="base">
              <a:spcBef>
                <a:spcPct val="0"/>
              </a:spcBef>
              <a:spcAft>
                <a:spcPct val="0"/>
              </a:spcAft>
              <a:defRPr/>
            </a:pPr>
            <a:r>
              <a:rPr lang="en-US" sz="3200" b="1" dirty="0">
                <a:ln w="18000">
                  <a:solidFill>
                    <a:srgbClr val="333399">
                      <a:satMod val="140000"/>
                    </a:srgbClr>
                  </a:solidFill>
                  <a:prstDash val="solid"/>
                  <a:miter lim="800000"/>
                </a:ln>
                <a:noFill/>
                <a:effectLst>
                  <a:outerShdw blurRad="25500" dist="23000" dir="7020000" algn="tl">
                    <a:srgbClr val="000000">
                      <a:alpha val="50000"/>
                    </a:srgbClr>
                  </a:outerShdw>
                </a:effectLst>
              </a:rPr>
              <a:t>Choice</a:t>
            </a:r>
          </a:p>
        </p:txBody>
      </p:sp>
      <p:pic>
        <p:nvPicPr>
          <p:cNvPr id="1743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7625" y="1844675"/>
            <a:ext cx="58261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3888" y="1844675"/>
            <a:ext cx="582612"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608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7704137"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5795963" y="3716338"/>
            <a:ext cx="3097212" cy="1368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en-GB" altLang="en-US" u="sng" dirty="0" smtClean="0">
              <a:solidFill>
                <a:srgbClr val="222268"/>
              </a:solidFill>
            </a:endParaRPr>
          </a:p>
          <a:p>
            <a:pPr algn="ctr" eaLnBrk="1" fontAlgn="base" hangingPunct="1">
              <a:spcBef>
                <a:spcPct val="0"/>
              </a:spcBef>
              <a:spcAft>
                <a:spcPct val="0"/>
              </a:spcAft>
              <a:defRPr/>
            </a:pPr>
            <a:endParaRPr lang="en-GB" altLang="en-US" u="sng" dirty="0" smtClean="0">
              <a:solidFill>
                <a:srgbClr val="222268"/>
              </a:solidFill>
            </a:endParaRPr>
          </a:p>
          <a:p>
            <a:pPr algn="ctr" eaLnBrk="1" fontAlgn="base" hangingPunct="1">
              <a:spcBef>
                <a:spcPct val="0"/>
              </a:spcBef>
              <a:spcAft>
                <a:spcPct val="0"/>
              </a:spcAft>
              <a:defRPr/>
            </a:pPr>
            <a:endParaRPr lang="en-GB" altLang="en-US" u="sng" dirty="0" smtClean="0">
              <a:solidFill>
                <a:srgbClr val="222268"/>
              </a:solidFill>
            </a:endParaRPr>
          </a:p>
          <a:p>
            <a:pPr algn="ctr" eaLnBrk="1" fontAlgn="base" hangingPunct="1">
              <a:spcBef>
                <a:spcPct val="0"/>
              </a:spcBef>
              <a:spcAft>
                <a:spcPct val="0"/>
              </a:spcAft>
              <a:defRPr/>
            </a:pPr>
            <a:endParaRPr lang="en-GB" altLang="en-US" u="sng" dirty="0" smtClean="0">
              <a:solidFill>
                <a:srgbClr val="222268"/>
              </a:solidFill>
            </a:endParaRPr>
          </a:p>
          <a:p>
            <a:pPr algn="ctr" eaLnBrk="1" fontAlgn="base" hangingPunct="1">
              <a:spcBef>
                <a:spcPct val="0"/>
              </a:spcBef>
              <a:spcAft>
                <a:spcPct val="0"/>
              </a:spcAft>
              <a:defRPr/>
            </a:pPr>
            <a:endParaRPr lang="en-GB" altLang="en-US" u="sng" dirty="0" smtClean="0">
              <a:solidFill>
                <a:srgbClr val="222268"/>
              </a:solidFill>
            </a:endParaRPr>
          </a:p>
          <a:p>
            <a:pPr algn="ctr" eaLnBrk="1" fontAlgn="base" hangingPunct="1">
              <a:spcBef>
                <a:spcPct val="0"/>
              </a:spcBef>
              <a:spcAft>
                <a:spcPct val="0"/>
              </a:spcAft>
              <a:defRPr/>
            </a:pPr>
            <a:endParaRPr lang="en-GB" altLang="en-US" u="sng" dirty="0" smtClean="0">
              <a:solidFill>
                <a:srgbClr val="222268"/>
              </a:solidFill>
            </a:endParaRPr>
          </a:p>
          <a:p>
            <a:pPr algn="ctr" eaLnBrk="1" fontAlgn="base" hangingPunct="1">
              <a:spcBef>
                <a:spcPct val="0"/>
              </a:spcBef>
              <a:spcAft>
                <a:spcPct val="0"/>
              </a:spcAft>
              <a:defRPr/>
            </a:pPr>
            <a:endParaRPr lang="en-GB" altLang="en-US" u="sng" dirty="0" smtClean="0">
              <a:solidFill>
                <a:srgbClr val="222268"/>
              </a:solidFill>
            </a:endParaRPr>
          </a:p>
          <a:p>
            <a:pPr algn="ctr" eaLnBrk="1" fontAlgn="base" hangingPunct="1">
              <a:spcBef>
                <a:spcPct val="0"/>
              </a:spcBef>
              <a:spcAft>
                <a:spcPct val="0"/>
              </a:spcAft>
              <a:defRPr/>
            </a:pPr>
            <a:endParaRPr lang="en-GB" altLang="en-US" u="sng" dirty="0" smtClean="0">
              <a:solidFill>
                <a:srgbClr val="222268"/>
              </a:solidFill>
            </a:endParaRPr>
          </a:p>
          <a:p>
            <a:pPr algn="ctr" eaLnBrk="1" fontAlgn="base" hangingPunct="1">
              <a:spcBef>
                <a:spcPct val="0"/>
              </a:spcBef>
              <a:spcAft>
                <a:spcPct val="0"/>
              </a:spcAft>
              <a:defRPr/>
            </a:pPr>
            <a:r>
              <a:rPr lang="en-GB" altLang="en-US" u="sng" dirty="0" smtClean="0">
                <a:solidFill>
                  <a:srgbClr val="222268"/>
                </a:solidFill>
              </a:rPr>
              <a:t>Reading Assemblies:</a:t>
            </a:r>
          </a:p>
          <a:p>
            <a:pPr algn="ctr" eaLnBrk="1" fontAlgn="base" hangingPunct="1">
              <a:spcBef>
                <a:spcPct val="0"/>
              </a:spcBef>
              <a:spcAft>
                <a:spcPct val="0"/>
              </a:spcAft>
              <a:defRPr/>
            </a:pPr>
            <a:r>
              <a:rPr lang="en-GB" altLang="en-US" dirty="0" smtClean="0">
                <a:solidFill>
                  <a:srgbClr val="333399"/>
                </a:solidFill>
              </a:rPr>
              <a:t>Tuesday 18th October </a:t>
            </a:r>
          </a:p>
          <a:p>
            <a:pPr algn="ctr" eaLnBrk="1" fontAlgn="base" hangingPunct="1">
              <a:spcBef>
                <a:spcPct val="0"/>
              </a:spcBef>
              <a:spcAft>
                <a:spcPct val="0"/>
              </a:spcAft>
              <a:defRPr/>
            </a:pPr>
            <a:r>
              <a:rPr lang="en-GB" altLang="en-US" dirty="0" smtClean="0">
                <a:solidFill>
                  <a:srgbClr val="333399"/>
                </a:solidFill>
              </a:rPr>
              <a:t>Tuesday 6</a:t>
            </a:r>
            <a:r>
              <a:rPr lang="en-GB" altLang="en-US" baseline="30000" dirty="0" smtClean="0">
                <a:solidFill>
                  <a:srgbClr val="333399"/>
                </a:solidFill>
              </a:rPr>
              <a:t>th</a:t>
            </a:r>
            <a:r>
              <a:rPr lang="en-GB" altLang="en-US" dirty="0" smtClean="0">
                <a:solidFill>
                  <a:srgbClr val="333399"/>
                </a:solidFill>
              </a:rPr>
              <a:t> December</a:t>
            </a:r>
            <a:endParaRPr lang="en-GB" altLang="en-US" dirty="0" smtClean="0">
              <a:solidFill>
                <a:srgbClr val="222268"/>
              </a:solidFill>
            </a:endParaRPr>
          </a:p>
          <a:p>
            <a:pPr algn="ctr" eaLnBrk="1" fontAlgn="base" hangingPunct="1">
              <a:spcBef>
                <a:spcPct val="0"/>
              </a:spcBef>
              <a:spcAft>
                <a:spcPct val="0"/>
              </a:spcAft>
              <a:defRPr/>
            </a:pPr>
            <a:endParaRPr lang="en-GB" altLang="en-US" dirty="0" smtClean="0">
              <a:solidFill>
                <a:srgbClr val="FFFFFF"/>
              </a:solidFill>
            </a:endParaRPr>
          </a:p>
          <a:p>
            <a:pPr algn="ctr" eaLnBrk="1" fontAlgn="base" hangingPunct="1">
              <a:spcBef>
                <a:spcPct val="0"/>
              </a:spcBef>
              <a:spcAft>
                <a:spcPct val="0"/>
              </a:spcAft>
              <a:defRPr/>
            </a:pPr>
            <a:endParaRPr lang="en-GB" altLang="en-US" dirty="0" smtClean="0">
              <a:solidFill>
                <a:srgbClr val="FFFFFF"/>
              </a:solidFill>
            </a:endParaRPr>
          </a:p>
          <a:p>
            <a:pPr algn="ctr" eaLnBrk="1" fontAlgn="base" hangingPunct="1">
              <a:spcBef>
                <a:spcPct val="0"/>
              </a:spcBef>
              <a:spcAft>
                <a:spcPct val="0"/>
              </a:spcAft>
              <a:defRPr/>
            </a:pPr>
            <a:endParaRPr lang="en-GB" altLang="en-US" dirty="0" smtClean="0">
              <a:solidFill>
                <a:srgbClr val="FFFFFF"/>
              </a:solidFill>
            </a:endParaRPr>
          </a:p>
          <a:p>
            <a:pPr algn="ctr" eaLnBrk="1" fontAlgn="base" hangingPunct="1">
              <a:spcBef>
                <a:spcPct val="0"/>
              </a:spcBef>
              <a:spcAft>
                <a:spcPct val="0"/>
              </a:spcAft>
              <a:defRPr/>
            </a:pPr>
            <a:endParaRPr lang="en-GB" altLang="en-US" dirty="0" smtClean="0">
              <a:solidFill>
                <a:srgbClr val="FFFFFF"/>
              </a:solidFill>
            </a:endParaRPr>
          </a:p>
          <a:p>
            <a:pPr algn="ctr" eaLnBrk="1" fontAlgn="base" hangingPunct="1">
              <a:spcBef>
                <a:spcPct val="0"/>
              </a:spcBef>
              <a:spcAft>
                <a:spcPct val="0"/>
              </a:spcAft>
              <a:defRPr/>
            </a:pPr>
            <a:endParaRPr lang="en-GB" altLang="en-US" dirty="0" smtClean="0">
              <a:solidFill>
                <a:srgbClr val="FFFFFF"/>
              </a:solidFill>
            </a:endParaRPr>
          </a:p>
          <a:p>
            <a:pPr algn="ctr" eaLnBrk="1" fontAlgn="base" hangingPunct="1">
              <a:spcBef>
                <a:spcPct val="0"/>
              </a:spcBef>
              <a:spcAft>
                <a:spcPct val="0"/>
              </a:spcAft>
              <a:defRPr/>
            </a:pPr>
            <a:endParaRPr lang="en-GB" altLang="en-US" dirty="0" smtClean="0">
              <a:solidFill>
                <a:srgbClr val="FFFFFF"/>
              </a:solidFill>
            </a:endParaRPr>
          </a:p>
          <a:p>
            <a:pPr algn="ctr" eaLnBrk="1" fontAlgn="base" hangingPunct="1">
              <a:spcBef>
                <a:spcPct val="0"/>
              </a:spcBef>
              <a:spcAft>
                <a:spcPct val="0"/>
              </a:spcAft>
              <a:defRPr/>
            </a:pPr>
            <a:endParaRPr lang="en-GB" altLang="en-US" dirty="0" smtClean="0">
              <a:solidFill>
                <a:srgbClr val="FFFFFF"/>
              </a:solidFill>
            </a:endParaRPr>
          </a:p>
          <a:p>
            <a:pPr algn="ctr" eaLnBrk="1" fontAlgn="base" hangingPunct="1">
              <a:spcBef>
                <a:spcPct val="0"/>
              </a:spcBef>
              <a:spcAft>
                <a:spcPct val="0"/>
              </a:spcAft>
              <a:defRPr/>
            </a:pPr>
            <a:endParaRPr lang="en-GB" altLang="en-US" dirty="0" smtClean="0">
              <a:solidFill>
                <a:srgbClr val="FFFFFF"/>
              </a:solidFill>
            </a:endParaRPr>
          </a:p>
          <a:p>
            <a:pPr algn="ctr" eaLnBrk="1" fontAlgn="base" hangingPunct="1">
              <a:spcBef>
                <a:spcPct val="0"/>
              </a:spcBef>
              <a:spcAft>
                <a:spcPct val="0"/>
              </a:spcAft>
              <a:defRPr/>
            </a:pPr>
            <a:endParaRPr lang="en-GB" altLang="en-US" dirty="0" smtClean="0">
              <a:solidFill>
                <a:srgbClr val="FFFFFF"/>
              </a:solidFill>
            </a:endParaRPr>
          </a:p>
        </p:txBody>
      </p:sp>
    </p:spTree>
    <p:extLst>
      <p:ext uri="{BB962C8B-B14F-4D97-AF65-F5344CB8AC3E}">
        <p14:creationId xmlns:p14="http://schemas.microsoft.com/office/powerpoint/2010/main" val="987114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764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0" y="549275"/>
            <a:ext cx="8893175" cy="417513"/>
          </a:xfrm>
        </p:spPr>
        <p:txBody>
          <a:bodyPr>
            <a:no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sz="3600" b="1" u="sng" dirty="0">
                <a:solidFill>
                  <a:schemeClr val="accent6">
                    <a:lumMod val="60000"/>
                    <a:lumOff val="40000"/>
                  </a:schemeClr>
                </a:solidFill>
              </a:rPr>
              <a:t>Supporting Maths Learning </a:t>
            </a:r>
            <a:r>
              <a:rPr lang="en-GB" sz="3600" b="1" u="sng" dirty="0" smtClean="0">
                <a:solidFill>
                  <a:schemeClr val="accent6">
                    <a:lumMod val="60000"/>
                    <a:lumOff val="40000"/>
                  </a:schemeClr>
                </a:solidFill>
              </a:rPr>
              <a:t>at Home</a:t>
            </a:r>
            <a:endParaRPr lang="en-GB" sz="3600" b="1" u="sng" dirty="0">
              <a:solidFill>
                <a:schemeClr val="accent6">
                  <a:lumMod val="60000"/>
                  <a:lumOff val="40000"/>
                </a:schemeClr>
              </a:solidFill>
            </a:endParaRPr>
          </a:p>
        </p:txBody>
      </p:sp>
      <p:pic>
        <p:nvPicPr>
          <p:cNvPr id="3" name="Picture 6"/>
          <p:cNvPicPr>
            <a:picLocks noChangeAspect="1"/>
          </p:cNvPicPr>
          <p:nvPr/>
        </p:nvPicPr>
        <p:blipFill>
          <a:blip r:embed="rId3" cstate="print">
            <a:alphaModFix/>
            <a:lum/>
          </a:blip>
          <a:srcRect/>
          <a:stretch>
            <a:fillRect/>
          </a:stretch>
        </p:blipFill>
        <p:spPr>
          <a:xfrm>
            <a:off x="7740352" y="5517232"/>
            <a:ext cx="1007640" cy="923400"/>
          </a:xfrm>
          <a:prstGeom prst="rect">
            <a:avLst/>
          </a:prstGeom>
          <a:noFill/>
          <a:ln>
            <a:noFill/>
          </a:ln>
        </p:spPr>
      </p:pic>
      <p:sp>
        <p:nvSpPr>
          <p:cNvPr id="4" name="Rectangle 10"/>
          <p:cNvSpPr/>
          <p:nvPr/>
        </p:nvSpPr>
        <p:spPr>
          <a:xfrm>
            <a:off x="345325" y="1426207"/>
            <a:ext cx="7179003" cy="447413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defRPr sz="1800"/>
            </a:pPr>
            <a:r>
              <a:rPr lang="en-GB" sz="2800" b="0" i="0" u="none" strike="noStrike" kern="1200" spc="0" dirty="0" smtClean="0">
                <a:ln>
                  <a:noFill/>
                </a:ln>
                <a:latin typeface="Constantia" pitchFamily="18"/>
                <a:ea typeface="Microsoft YaHei" pitchFamily="2"/>
                <a:cs typeface="Mangal" pitchFamily="2"/>
              </a:rPr>
              <a:t>A couple of questions </a:t>
            </a:r>
            <a:r>
              <a:rPr lang="en-GB" sz="2800" b="0" i="0" u="none" strike="noStrike" kern="1200" spc="0" dirty="0">
                <a:ln>
                  <a:noFill/>
                </a:ln>
                <a:latin typeface="Constantia" pitchFamily="18"/>
                <a:ea typeface="Microsoft YaHei" pitchFamily="2"/>
                <a:cs typeface="Mangal" pitchFamily="2"/>
              </a:rPr>
              <a:t>on </a:t>
            </a:r>
            <a:r>
              <a:rPr lang="en-GB" sz="2800" dirty="0" smtClean="0">
                <a:latin typeface="Constantia" pitchFamily="18"/>
                <a:ea typeface="Microsoft YaHei" pitchFamily="2"/>
                <a:cs typeface="Mangal" pitchFamily="2"/>
              </a:rPr>
              <a:t>times tables, telling the time, using money and looking at different shapes</a:t>
            </a:r>
            <a:r>
              <a:rPr lang="en-GB" sz="2800" b="0" i="0" u="none" strike="noStrike" kern="1200" spc="0" dirty="0" smtClean="0">
                <a:ln>
                  <a:noFill/>
                </a:ln>
                <a:latin typeface="Constantia" pitchFamily="18"/>
                <a:ea typeface="Microsoft YaHei" pitchFamily="2"/>
                <a:cs typeface="Mangal" pitchFamily="2"/>
              </a:rPr>
              <a:t> </a:t>
            </a:r>
            <a:r>
              <a:rPr lang="en-GB" sz="2800" b="0" i="0" u="none" strike="noStrike" kern="1200" spc="0" dirty="0">
                <a:ln>
                  <a:noFill/>
                </a:ln>
                <a:latin typeface="Constantia" pitchFamily="18"/>
                <a:ea typeface="Microsoft YaHei" pitchFamily="2"/>
                <a:cs typeface="Mangal" pitchFamily="2"/>
              </a:rPr>
              <a:t>a few times a week is all that’s needed </a:t>
            </a:r>
            <a:r>
              <a:rPr lang="en-GB" sz="2800" dirty="0" smtClean="0">
                <a:latin typeface="Constantia" pitchFamily="18"/>
                <a:ea typeface="Microsoft YaHei" pitchFamily="2"/>
                <a:cs typeface="Mangal" pitchFamily="2"/>
              </a:rPr>
              <a:t>to reinforce your child’s maths learning at home </a:t>
            </a:r>
            <a:r>
              <a:rPr lang="en-GB" sz="2800" b="0" i="0" u="none" strike="noStrike" kern="1200" spc="0" dirty="0" smtClean="0">
                <a:ln>
                  <a:noFill/>
                </a:ln>
                <a:latin typeface="Constantia" pitchFamily="18"/>
                <a:ea typeface="Microsoft YaHei" pitchFamily="2"/>
                <a:cs typeface="Mangal" pitchFamily="2"/>
              </a:rPr>
              <a:t>– </a:t>
            </a:r>
            <a:r>
              <a:rPr lang="en-GB" sz="2800" b="0" i="0" u="none" strike="noStrike" kern="1200" spc="0" dirty="0">
                <a:ln>
                  <a:noFill/>
                </a:ln>
                <a:latin typeface="Constantia" pitchFamily="18"/>
                <a:ea typeface="Microsoft YaHei" pitchFamily="2"/>
                <a:cs typeface="Mangal" pitchFamily="2"/>
              </a:rPr>
              <a:t>perhaps while you’re driving along in the car, or cooking tea </a:t>
            </a:r>
            <a:r>
              <a:rPr lang="en-GB" sz="2800" b="0" i="0" u="none" strike="noStrike" kern="1200" spc="0" dirty="0" smtClean="0">
                <a:ln>
                  <a:noFill/>
                </a:ln>
                <a:latin typeface="Constantia" pitchFamily="18"/>
                <a:ea typeface="Microsoft YaHei" pitchFamily="2"/>
                <a:cs typeface="Mangal" pitchFamily="2"/>
              </a:rPr>
              <a:t>. </a:t>
            </a:r>
          </a:p>
          <a:p>
            <a:pPr>
              <a:buNone/>
              <a:defRPr sz="1800"/>
            </a:pPr>
            <a:endParaRPr lang="en-GB" sz="2800" dirty="0">
              <a:latin typeface="Constantia" pitchFamily="18"/>
              <a:ea typeface="Microsoft YaHei" pitchFamily="2"/>
              <a:cs typeface="Mangal" pitchFamily="2"/>
            </a:endParaRPr>
          </a:p>
          <a:p>
            <a:pPr>
              <a:buNone/>
              <a:defRPr sz="1800"/>
            </a:pPr>
            <a:r>
              <a:rPr lang="en-GB" sz="2800" b="0" i="0" u="none" strike="noStrike" kern="1200" spc="0" dirty="0" smtClean="0">
                <a:ln>
                  <a:noFill/>
                </a:ln>
                <a:latin typeface="Constantia" pitchFamily="18"/>
                <a:ea typeface="Microsoft YaHei" pitchFamily="2"/>
                <a:cs typeface="Mangal" pitchFamily="2"/>
              </a:rPr>
              <a:t>We </a:t>
            </a:r>
            <a:r>
              <a:rPr lang="en-GB" sz="2800" b="0" i="0" u="none" strike="noStrike" kern="1200" spc="0" dirty="0">
                <a:ln>
                  <a:noFill/>
                </a:ln>
                <a:latin typeface="Constantia" pitchFamily="18"/>
                <a:ea typeface="Microsoft YaHei" pitchFamily="2"/>
                <a:cs typeface="Mangal" pitchFamily="2"/>
              </a:rPr>
              <a:t>are not suggesting long pencil and paper sessions</a:t>
            </a:r>
            <a:r>
              <a:rPr lang="en-GB" sz="2800" b="0" i="0" u="none" strike="noStrike" kern="1200" spc="0" dirty="0" smtClean="0">
                <a:ln>
                  <a:noFill/>
                </a:ln>
                <a:latin typeface="Constantia" pitchFamily="18"/>
                <a:ea typeface="Microsoft YaHei" pitchFamily="2"/>
                <a:cs typeface="Mangal" pitchFamily="2"/>
              </a:rPr>
              <a:t>! Especially times tables</a:t>
            </a:r>
            <a:r>
              <a:rPr lang="en-GB" sz="2800" b="0" i="0" u="none" strike="noStrike" kern="1200" spc="0" dirty="0" smtClean="0">
                <a:ln>
                  <a:noFill/>
                </a:ln>
                <a:latin typeface="Constantia" pitchFamily="18"/>
                <a:ea typeface="Microsoft YaHei" pitchFamily="2"/>
                <a:cs typeface="Mangal" pitchFamily="2"/>
              </a:rPr>
              <a:t>!</a:t>
            </a:r>
          </a:p>
          <a:p>
            <a:pPr>
              <a:buNone/>
              <a:defRPr sz="1800"/>
            </a:pPr>
            <a:r>
              <a:rPr lang="en-GB" sz="2800" dirty="0" smtClean="0">
                <a:latin typeface="Constantia" pitchFamily="18"/>
                <a:ea typeface="Microsoft YaHei" pitchFamily="2"/>
                <a:cs typeface="Mangal" pitchFamily="2"/>
              </a:rPr>
              <a:t>Newsletters – to help </a:t>
            </a:r>
            <a:r>
              <a:rPr lang="en-GB" sz="2800" smtClean="0">
                <a:latin typeface="Constantia" pitchFamily="18"/>
                <a:ea typeface="Microsoft YaHei" pitchFamily="2"/>
                <a:cs typeface="Mangal" pitchFamily="2"/>
              </a:rPr>
              <a:t>at home</a:t>
            </a:r>
            <a:endParaRPr lang="en-GB" sz="2800" b="0" i="0" u="none" strike="noStrike" kern="1200" spc="0" dirty="0" smtClean="0">
              <a:ln>
                <a:noFill/>
              </a:ln>
              <a:latin typeface="Constantia" pitchFamily="18"/>
              <a:ea typeface="Microsoft YaHei" pitchFamily="2"/>
              <a:cs typeface="Mangal" pitchFamily="2"/>
            </a:endParaRPr>
          </a:p>
        </p:txBody>
      </p:sp>
      <p:pic>
        <p:nvPicPr>
          <p:cNvPr id="5" name="Picture 15"/>
          <p:cNvPicPr>
            <a:picLocks noChangeAspect="1"/>
          </p:cNvPicPr>
          <p:nvPr/>
        </p:nvPicPr>
        <p:blipFill>
          <a:blip r:embed="rId4" cstate="print">
            <a:alphaModFix/>
            <a:lum/>
          </a:blip>
          <a:srcRect/>
          <a:stretch>
            <a:fillRect/>
          </a:stretch>
        </p:blipFill>
        <p:spPr>
          <a:xfrm>
            <a:off x="7767376" y="1366080"/>
            <a:ext cx="1028519" cy="933119"/>
          </a:xfrm>
          <a:prstGeom prst="rect">
            <a:avLst/>
          </a:prstGeom>
          <a:noFill/>
          <a:ln>
            <a:noFill/>
          </a:ln>
        </p:spPr>
      </p:pic>
    </p:spTree>
    <p:extLst>
      <p:ext uri="{BB962C8B-B14F-4D97-AF65-F5344CB8AC3E}">
        <p14:creationId xmlns:p14="http://schemas.microsoft.com/office/powerpoint/2010/main" val="6596208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sz="2800" smtClean="0">
                <a:solidFill>
                  <a:schemeClr val="accent2"/>
                </a:solidFill>
              </a:rPr>
              <a:t>Supporting Maths Learning at Home</a:t>
            </a:r>
          </a:p>
        </p:txBody>
      </p:sp>
      <p:sp>
        <p:nvSpPr>
          <p:cNvPr id="19459" name="Rectangle 3"/>
          <p:cNvSpPr>
            <a:spLocks noGrp="1" noChangeArrowheads="1"/>
          </p:cNvSpPr>
          <p:nvPr>
            <p:ph type="body" idx="1"/>
          </p:nvPr>
        </p:nvSpPr>
        <p:spPr/>
        <p:txBody>
          <a:bodyPr/>
          <a:lstStyle/>
          <a:p>
            <a:pPr>
              <a:buFontTx/>
              <a:buNone/>
            </a:pPr>
            <a:r>
              <a:rPr lang="en-GB" altLang="en-US" sz="1400" smtClean="0"/>
              <a:t>As well as learning Maths at school it is important for children to see how maths skills can be used in</a:t>
            </a:r>
          </a:p>
          <a:p>
            <a:pPr>
              <a:buFontTx/>
              <a:buNone/>
            </a:pPr>
            <a:r>
              <a:rPr lang="en-GB" altLang="en-US" sz="1400" smtClean="0"/>
              <a:t>their everyday lives.</a:t>
            </a:r>
          </a:p>
          <a:p>
            <a:endParaRPr lang="en-GB" altLang="en-US" sz="1400" smtClean="0"/>
          </a:p>
          <a:p>
            <a:pPr>
              <a:buFontTx/>
              <a:buNone/>
            </a:pPr>
            <a:r>
              <a:rPr lang="en-GB" altLang="en-US" sz="1400" smtClean="0"/>
              <a:t>Here are some ideas to help support Maths learning at home:</a:t>
            </a:r>
          </a:p>
          <a:p>
            <a:pPr algn="ctr">
              <a:buFontTx/>
              <a:buNone/>
            </a:pPr>
            <a:r>
              <a:rPr lang="en-GB" altLang="en-US" sz="1400" b="1" smtClean="0"/>
              <a:t>Everyday situations:</a:t>
            </a:r>
            <a:endParaRPr lang="en-GB" altLang="en-US" sz="1400" smtClean="0"/>
          </a:p>
          <a:p>
            <a:r>
              <a:rPr lang="en-GB" altLang="en-US" sz="1400" smtClean="0"/>
              <a:t>Weighing, measuring capacity and timing when cooking. Converting a recipe for 4 people to one for 6 people.</a:t>
            </a:r>
          </a:p>
          <a:p>
            <a:r>
              <a:rPr lang="en-GB" altLang="en-US" sz="1400" smtClean="0"/>
              <a:t>Being involved with measuring and calculating how much curtain fabric is needed, how much wood for shelves, how many wall or floor tiles are needed, how much carpet etc.</a:t>
            </a:r>
          </a:p>
          <a:p>
            <a:r>
              <a:rPr lang="en-GB" altLang="en-US" sz="1400" smtClean="0"/>
              <a:t>Talking about time, e.g. How long is it until lunch time? The journey takes 2½ hours, when will we arrive? We need to be there at 2.00 pm, when do we need to leave home? Many children will still need practice with reading clock times, particularly minutes past and minutes to the hour.</a:t>
            </a:r>
          </a:p>
          <a:p>
            <a:r>
              <a:rPr lang="en-GB" altLang="en-US" sz="1400" smtClean="0"/>
              <a:t>Handling amounts of money when shopping, working out total costs, working out change, checking receipts. Working out prices of sale items, e.g. 20% off. Managing pocket money and saving for things.</a:t>
            </a:r>
          </a:p>
          <a:p>
            <a:r>
              <a:rPr lang="en-GB" altLang="en-US" sz="1400" smtClean="0"/>
              <a:t>Working out distances and directions from maps.</a:t>
            </a:r>
          </a:p>
          <a:p>
            <a:r>
              <a:rPr lang="en-GB" altLang="en-US" sz="1400" smtClean="0"/>
              <a:t>Discussing and comparing house prices from newspaper house sales pages.</a:t>
            </a:r>
          </a:p>
          <a:p>
            <a:r>
              <a:rPr lang="en-GB" altLang="en-US" sz="1400" smtClean="0"/>
              <a:t>Working out how much petrol will be used on a journey, working out average speed for a journey, costing journeys or holidays etc.</a:t>
            </a:r>
          </a:p>
          <a:p>
            <a:pPr>
              <a:buFontTx/>
              <a:buNone/>
            </a:pPr>
            <a:endParaRPr lang="en-GB" altLang="en-US" sz="1400" smtClean="0"/>
          </a:p>
        </p:txBody>
      </p:sp>
      <p:pic>
        <p:nvPicPr>
          <p:cNvPr id="19460" name="Picture 6" descr="MC90013027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0"/>
            <a:ext cx="1008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MC90013027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25" y="0"/>
            <a:ext cx="1008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0" descr="http://t3.gstatic.com/images?q=tbn:ANd9GcQSmpqwDo8ru3lx9Yx3GjmbEpK3dVbt8ddbs8-2tJ2xkMxclY7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5586413"/>
            <a:ext cx="17716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664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sz="2400" smtClean="0">
                <a:solidFill>
                  <a:schemeClr val="accent2"/>
                </a:solidFill>
              </a:rPr>
              <a:t>Some ideas to help support Maths learning at home</a:t>
            </a:r>
          </a:p>
        </p:txBody>
      </p:sp>
      <p:sp>
        <p:nvSpPr>
          <p:cNvPr id="20483" name="Content Placeholder 2"/>
          <p:cNvSpPr>
            <a:spLocks noGrp="1"/>
          </p:cNvSpPr>
          <p:nvPr>
            <p:ph idx="1"/>
          </p:nvPr>
        </p:nvSpPr>
        <p:spPr>
          <a:xfrm>
            <a:off x="457200" y="765175"/>
            <a:ext cx="8229600" cy="5360988"/>
          </a:xfrm>
        </p:spPr>
        <p:txBody>
          <a:bodyPr/>
          <a:lstStyle/>
          <a:p>
            <a:pPr algn="ctr">
              <a:buFontTx/>
              <a:buNone/>
            </a:pPr>
            <a:endParaRPr lang="en-GB" altLang="en-US" sz="1400" b="1" dirty="0" smtClean="0"/>
          </a:p>
          <a:p>
            <a:pPr algn="ctr">
              <a:buFontTx/>
              <a:buNone/>
            </a:pPr>
            <a:r>
              <a:rPr lang="en-GB" altLang="en-US" sz="1400" b="1" dirty="0" smtClean="0"/>
              <a:t>Play activities/games:</a:t>
            </a:r>
            <a:endParaRPr lang="en-GB" altLang="en-US" sz="1400" dirty="0" smtClean="0"/>
          </a:p>
          <a:p>
            <a:r>
              <a:rPr lang="en-GB" altLang="en-US" sz="1400" dirty="0" smtClean="0"/>
              <a:t>Card games </a:t>
            </a:r>
            <a:endParaRPr lang="en-GB" altLang="en-US" sz="1400" dirty="0" smtClean="0"/>
          </a:p>
          <a:p>
            <a:r>
              <a:rPr lang="en-GB" altLang="en-US" sz="1400" dirty="0" smtClean="0"/>
              <a:t>Any </a:t>
            </a:r>
            <a:r>
              <a:rPr lang="en-GB" altLang="en-US" sz="1400" dirty="0" smtClean="0"/>
              <a:t>games involving calculating scores, e.g. scrabble, quoits, darts, bowling.</a:t>
            </a:r>
          </a:p>
          <a:p>
            <a:r>
              <a:rPr lang="en-GB" altLang="en-US" sz="1400" dirty="0" smtClean="0"/>
              <a:t>Beat the calculator. In pairs, one with a calculator, one without, each works out the answer to a calculation aiming for the one without the calculator to say the answer first.</a:t>
            </a:r>
          </a:p>
          <a:p>
            <a:r>
              <a:rPr lang="en-GB" altLang="en-US" sz="1400" dirty="0" smtClean="0"/>
              <a:t>Games involving strategic thinking/logic, e.g. draughts, chess, mastermind.</a:t>
            </a:r>
          </a:p>
          <a:p>
            <a:pPr algn="ctr">
              <a:buFontTx/>
              <a:buNone/>
            </a:pPr>
            <a:r>
              <a:rPr lang="en-GB" altLang="en-US" sz="1400" b="1" dirty="0" smtClean="0"/>
              <a:t>Mental activities:</a:t>
            </a:r>
            <a:endParaRPr lang="en-GB" altLang="en-US" sz="1400" dirty="0" smtClean="0"/>
          </a:p>
          <a:p>
            <a:r>
              <a:rPr lang="en-GB" altLang="en-US" sz="1400" dirty="0" smtClean="0"/>
              <a:t>Practising and developing knowledge of addition and subtraction facts within 20 (7+8, 13-5 etc.) and multiplication and division facts to 10 x 10 (6x7, 35/5 etc.)  Make it into a game if possible, e.g. have a set of cards numbered 1-10, pick a number such as 4, say 4 times the number on the card as each is turned over, keep all the cards you get right. Beat the calculator as above. On a journey, adult passenger times response, try to beat your own time.</a:t>
            </a:r>
          </a:p>
          <a:p>
            <a:r>
              <a:rPr lang="en-GB" altLang="en-US" sz="1400" dirty="0" smtClean="0"/>
              <a:t>Ask ‘progressive’ calculations, e.g. 7 + 6, 17 + 6, 27 +  6, 47 + 6, 147 + 6;  5 x 2, 50 x 2, 500 x 2, 500 x 20.</a:t>
            </a:r>
          </a:p>
          <a:p>
            <a:r>
              <a:rPr lang="en-GB" altLang="en-US" sz="1400" dirty="0" smtClean="0"/>
              <a:t>Working out 2-digit additions and subtractions, multiplying and dividing 2-digit numbers by 1 digit numbers mentally. Talk about how to make it easier, e.g. for 28 + 15, call it 30 add 13 and that’s easy; for 16 x 4, double 16, then double 32.</a:t>
            </a:r>
          </a:p>
          <a:p>
            <a:r>
              <a:rPr lang="en-GB" altLang="en-US" sz="1400" dirty="0" smtClean="0"/>
              <a:t>Open- ended activities, e.g. The answer’s 25, what’s the question? How can you use combinations of 3 and 6 to make different numbers? (Use each number as many times as you like with addition, subtraction, multiplication or division.)</a:t>
            </a:r>
          </a:p>
          <a:p>
            <a:endParaRPr lang="en-GB" altLang="en-US" sz="1600" dirty="0" smtClean="0"/>
          </a:p>
        </p:txBody>
      </p:sp>
      <p:pic>
        <p:nvPicPr>
          <p:cNvPr id="20484" name="Picture 6" descr="MC90013027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08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MC90013027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5938" y="44450"/>
            <a:ext cx="1008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0" descr="http://t3.gstatic.com/images?q=tbn:ANd9GcQSmpqwDo8ru3lx9Yx3GjmbEpK3dVbt8ddbs8-2tJ2xkMxclY7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27700"/>
            <a:ext cx="15557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47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260350"/>
            <a:ext cx="8229600" cy="647700"/>
          </a:xfrm>
        </p:spPr>
        <p:txBody>
          <a:bodyPr/>
          <a:lstStyle/>
          <a:p>
            <a:r>
              <a:rPr lang="en-GB" altLang="en-US" smtClean="0">
                <a:solidFill>
                  <a:schemeClr val="accent2"/>
                </a:solidFill>
              </a:rPr>
              <a:t>Maths websites to use at home</a:t>
            </a:r>
          </a:p>
        </p:txBody>
      </p:sp>
      <p:sp>
        <p:nvSpPr>
          <p:cNvPr id="21507" name="Content Placeholder 2"/>
          <p:cNvSpPr>
            <a:spLocks noGrp="1"/>
          </p:cNvSpPr>
          <p:nvPr>
            <p:ph idx="1"/>
          </p:nvPr>
        </p:nvSpPr>
        <p:spPr>
          <a:xfrm>
            <a:off x="457200" y="1052513"/>
            <a:ext cx="8229600" cy="5073650"/>
          </a:xfrm>
        </p:spPr>
        <p:txBody>
          <a:bodyPr/>
          <a:lstStyle/>
          <a:p>
            <a:r>
              <a:rPr lang="en-GB" altLang="en-US" sz="1600" u="sng" smtClean="0">
                <a:hlinkClick r:id="rId3"/>
              </a:rPr>
              <a:t>http://www.bbc.co.uk/bitesize/ks2/maths/</a:t>
            </a:r>
            <a:r>
              <a:rPr lang="en-GB" altLang="en-US" sz="1600" smtClean="0"/>
              <a:t> </a:t>
            </a:r>
          </a:p>
          <a:p>
            <a:r>
              <a:rPr lang="en-GB" altLang="en-US" sz="1600" u="sng" smtClean="0">
                <a:hlinkClick r:id="rId4"/>
              </a:rPr>
              <a:t>http://www.wmnet.org.uk/resources/gordon/Hit%20the%20button%20v9.swf</a:t>
            </a:r>
            <a:r>
              <a:rPr lang="en-GB" altLang="en-US" sz="1600" smtClean="0"/>
              <a:t> Hit the Button (Use this site to help you with your times tables)</a:t>
            </a:r>
          </a:p>
          <a:p>
            <a:r>
              <a:rPr lang="en-GB" altLang="en-US" sz="1600" u="sng" smtClean="0">
                <a:hlinkClick r:id="rId5"/>
              </a:rPr>
              <a:t>http://www.oswego.org/ocsd-web/games/mathmagician/cathymath.html</a:t>
            </a:r>
            <a:r>
              <a:rPr lang="en-GB" altLang="en-US" sz="1600" smtClean="0"/>
              <a:t> Math Magician Games (Improve the speed and accuracy of your mental maths!)</a:t>
            </a:r>
          </a:p>
          <a:p>
            <a:r>
              <a:rPr lang="en-GB" altLang="en-US" sz="1600" u="sng" smtClean="0">
                <a:hlinkClick r:id="rId6"/>
              </a:rPr>
              <a:t>http://www.woodlands-junior.kent.sch.uk/maths/</a:t>
            </a:r>
            <a:r>
              <a:rPr lang="en-GB" altLang="en-US" sz="1600" smtClean="0"/>
              <a:t>  Woodlands Maths Zone (Links to lots of other websites and games)</a:t>
            </a:r>
          </a:p>
          <a:p>
            <a:r>
              <a:rPr lang="en-GB" altLang="en-US" sz="1600" u="sng" smtClean="0">
                <a:hlinkClick r:id="rId7"/>
              </a:rPr>
              <a:t>http://www.counton.org/games/</a:t>
            </a:r>
            <a:r>
              <a:rPr lang="en-GB" altLang="en-US" sz="1600" smtClean="0"/>
              <a:t> Count On (Lots of game including Who wants to be a Mathonaire?)</a:t>
            </a:r>
          </a:p>
          <a:p>
            <a:r>
              <a:rPr lang="en-GB" altLang="en-US" sz="1600" u="sng" smtClean="0">
                <a:hlinkClick r:id="rId8"/>
              </a:rPr>
              <a:t>http://www.mathplayground.com/games.html</a:t>
            </a:r>
            <a:r>
              <a:rPr lang="en-GB" altLang="en-US" sz="1600" smtClean="0"/>
              <a:t> Math Playground (A huge variety of fun maths games!)</a:t>
            </a:r>
          </a:p>
          <a:p>
            <a:r>
              <a:rPr lang="en-GB" altLang="en-US" sz="1600" u="sng" smtClean="0">
                <a:hlinkClick r:id="rId9"/>
              </a:rPr>
              <a:t>http://www.oswego.org/ocsd-web/games/Powerlines/powerlines1.html</a:t>
            </a:r>
            <a:r>
              <a:rPr lang="en-GB" altLang="en-US" sz="1600" smtClean="0"/>
              <a:t> Power Lines (Use your logic to solve these number puzzles!)</a:t>
            </a:r>
          </a:p>
          <a:p>
            <a:r>
              <a:rPr lang="en-GB" altLang="en-US" sz="1600" u="sng" smtClean="0">
                <a:hlinkClick r:id="rId10"/>
              </a:rPr>
              <a:t>http://www.oswego.org/ocsd-web/games/BillyBug2/bug2.html</a:t>
            </a:r>
            <a:r>
              <a:rPr lang="en-GB" altLang="en-US" sz="1600" smtClean="0"/>
              <a:t> Billy Bug (Can you use coordinates to find Billy's grub?)</a:t>
            </a:r>
          </a:p>
          <a:p>
            <a:r>
              <a:rPr lang="en-GB" altLang="en-US" sz="1600" smtClean="0">
                <a:hlinkClick r:id="rId11"/>
              </a:rPr>
              <a:t>http://sats.highamstjohns.com/NumeracyRevision.html</a:t>
            </a:r>
            <a:endParaRPr lang="en-GB" altLang="en-US" sz="1600" smtClean="0"/>
          </a:p>
          <a:p>
            <a:pPr>
              <a:buFontTx/>
              <a:buNone/>
            </a:pPr>
            <a:r>
              <a:rPr lang="en-GB" altLang="en-US" sz="1600" smtClean="0"/>
              <a:t>      </a:t>
            </a:r>
            <a:r>
              <a:rPr lang="en-US" altLang="en-US" sz="1600" smtClean="0"/>
              <a:t>SATs style questions linked to each area of Maths</a:t>
            </a:r>
            <a:endParaRPr lang="en-GB" altLang="en-US" sz="1600" smtClean="0"/>
          </a:p>
          <a:p>
            <a:endParaRPr lang="en-GB" altLang="en-US" sz="1600" smtClean="0"/>
          </a:p>
        </p:txBody>
      </p:sp>
      <p:pic>
        <p:nvPicPr>
          <p:cNvPr id="21508" name="Picture 2" descr="http://learn.caerphilly.org.uk/fleurdelysprimary/file.php/1/News_feed/Maths.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3850" y="115888"/>
            <a:ext cx="109378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descr="http://learn.caerphilly.org.uk/fleurdelysprimary/file.php/1/News_feed/Maths.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96188" y="115888"/>
            <a:ext cx="109537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26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p:txBody>
          <a:bodyPr/>
          <a:lstStyle/>
          <a:p>
            <a:endParaRPr lang="en-US" altLang="en-US" smtClean="0"/>
          </a:p>
        </p:txBody>
      </p:sp>
      <p:sp>
        <p:nvSpPr>
          <p:cNvPr id="25603" name="Subtitle 2"/>
          <p:cNvSpPr>
            <a:spLocks noGrp="1"/>
          </p:cNvSpPr>
          <p:nvPr>
            <p:ph type="subTitle" idx="1"/>
          </p:nvPr>
        </p:nvSpPr>
        <p:spPr/>
        <p:txBody>
          <a:bodyPr/>
          <a:lstStyle/>
          <a:p>
            <a:endParaRPr lang="en-US" altLang="en-US" smtClean="0"/>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525" y="935038"/>
            <a:ext cx="7092950" cy="531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5262" y="57398"/>
            <a:ext cx="9033242" cy="923330"/>
          </a:xfrm>
          <a:prstGeom prst="rect">
            <a:avLst/>
          </a:prstGeom>
          <a:solidFill>
            <a:schemeClr val="bg1"/>
          </a:solidFill>
        </p:spPr>
        <p:txBody>
          <a:bodyPr wrap="none">
            <a:spAutoFit/>
          </a:bodyPr>
          <a:lstStyle/>
          <a:p>
            <a:pPr algn="ctr" fontAlgn="base">
              <a:spcBef>
                <a:spcPct val="0"/>
              </a:spcBef>
              <a:spcAft>
                <a:spcPct val="0"/>
              </a:spcAft>
              <a:defRPr/>
            </a:pPr>
            <a:r>
              <a:rPr lang="en-US" sz="5400"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How do we teach spelling?</a:t>
            </a:r>
          </a:p>
        </p:txBody>
      </p:sp>
      <p:sp>
        <p:nvSpPr>
          <p:cNvPr id="2" name="Rectangle 1"/>
          <p:cNvSpPr/>
          <p:nvPr/>
        </p:nvSpPr>
        <p:spPr>
          <a:xfrm>
            <a:off x="5508625" y="2349500"/>
            <a:ext cx="1727200"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3" name="TextBox 2"/>
          <p:cNvSpPr txBox="1"/>
          <p:nvPr/>
        </p:nvSpPr>
        <p:spPr>
          <a:xfrm>
            <a:off x="5651500" y="2349500"/>
            <a:ext cx="1441450" cy="306388"/>
          </a:xfrm>
          <a:prstGeom prst="rect">
            <a:avLst/>
          </a:prstGeom>
          <a:noFill/>
        </p:spPr>
        <p:txBody>
          <a:bodyPr>
            <a:spAutoFit/>
          </a:bodyPr>
          <a:lstStyle/>
          <a:p>
            <a:pPr fontAlgn="base">
              <a:spcBef>
                <a:spcPct val="0"/>
              </a:spcBef>
              <a:spcAft>
                <a:spcPct val="0"/>
              </a:spcAft>
              <a:defRPr/>
            </a:pPr>
            <a:r>
              <a:rPr lang="en-GB" sz="1400" dirty="0">
                <a:solidFill>
                  <a:srgbClr val="DAEDEF">
                    <a:lumMod val="50000"/>
                  </a:srgbClr>
                </a:solidFill>
                <a:latin typeface="Comic Sans MS" panose="030F0702030302020204" pitchFamily="66" charset="0"/>
              </a:rPr>
              <a:t>Daily Practice</a:t>
            </a:r>
          </a:p>
        </p:txBody>
      </p:sp>
      <p:pic>
        <p:nvPicPr>
          <p:cNvPr id="2560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968375"/>
            <a:ext cx="19335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84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txBox="1">
            <a:spLocks noGrp="1"/>
          </p:cNvSpPr>
          <p:nvPr>
            <p:ph type="title" idx="4294967295"/>
          </p:nvPr>
        </p:nvSpPr>
        <p:spPr>
          <a:xfrm>
            <a:off x="585099" y="1052736"/>
            <a:ext cx="8013576" cy="1143000"/>
          </a:xfrm>
          <a:solidFill>
            <a:schemeClr val="bg1"/>
          </a:solidFill>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sz="3600" b="1" u="sng" dirty="0">
                <a:solidFill>
                  <a:schemeClr val="accent6">
                    <a:lumMod val="60000"/>
                    <a:lumOff val="40000"/>
                  </a:schemeClr>
                </a:solidFill>
              </a:rPr>
              <a:t>Supporting with Learning Spellings</a:t>
            </a:r>
          </a:p>
        </p:txBody>
      </p:sp>
      <p:sp>
        <p:nvSpPr>
          <p:cNvPr id="3" name="Rectangle 3"/>
          <p:cNvSpPr txBox="1">
            <a:spLocks noGrp="1"/>
          </p:cNvSpPr>
          <p:nvPr>
            <p:ph type="body" idx="4294967295"/>
          </p:nvPr>
        </p:nvSpPr>
        <p:spPr>
          <a:xfrm>
            <a:off x="1178911" y="2296329"/>
            <a:ext cx="6825952" cy="3456384"/>
          </a:xfrm>
          <a:solidFill>
            <a:schemeClr val="bg1"/>
          </a:solidFill>
        </p:spPr>
        <p:txBody>
          <a:bodyPr/>
          <a:lstStyle>
            <a:defPPr marL="432000" lvl="0" indent="-324000" algn="l" hangingPunct="1">
              <a:spcBef>
                <a:spcPts val="0"/>
              </a:spcBef>
              <a:spcAft>
                <a:spcPts val="1417"/>
              </a:spcAft>
              <a:buSzPct val="45000"/>
              <a:buFont typeface="StarSymbol"/>
              <a:buNone/>
              <a:defRPr lang="en-GB" sz="2600" b="0" i="0" u="none" strike="noStrike" kern="1200" spc="0">
                <a:ln>
                  <a:noFill/>
                </a:ln>
                <a:solidFill>
                  <a:srgbClr val="000000"/>
                </a:solidFill>
                <a:latin typeface="Constantia"/>
                <a:ea typeface="Microsoft YaHei" pitchFamily="2"/>
                <a:cs typeface="Mangal" pitchFamily="2"/>
              </a:defRPr>
            </a:defPPr>
            <a:lvl1pPr marL="432000" lvl="0" indent="-324000" algn="l" hangingPunct="1">
              <a:spcBef>
                <a:spcPts val="0"/>
              </a:spcBef>
              <a:spcAft>
                <a:spcPts val="1417"/>
              </a:spcAft>
              <a:buSzPct val="45000"/>
              <a:buFont typeface="StarSymbol"/>
              <a:buChar char="●"/>
              <a:defRPr lang="en-GB" sz="2600" b="0" i="0" u="none" strike="noStrike" kern="1200" spc="0">
                <a:ln>
                  <a:noFill/>
                </a:ln>
                <a:solidFill>
                  <a:srgbClr val="000000"/>
                </a:solidFill>
                <a:latin typeface="Constantia"/>
                <a:ea typeface="Microsoft YaHei" pitchFamily="2"/>
                <a:cs typeface="Mangal" pitchFamily="2"/>
              </a:defRPr>
            </a:lvl1pPr>
            <a:lvl2pPr marL="864000" lvl="1" indent="-324000" algn="l" hangingPunct="1">
              <a:spcBef>
                <a:spcPts val="0"/>
              </a:spcBef>
              <a:spcAft>
                <a:spcPts val="1134"/>
              </a:spcAft>
              <a:buSzPct val="75000"/>
              <a:buFont typeface="StarSymbol"/>
              <a:buChar char="–"/>
              <a:defRPr lang="en-GB" sz="2100" b="0" i="0" u="none" strike="noStrike" kern="1200" spc="0">
                <a:ln>
                  <a:noFill/>
                </a:ln>
                <a:solidFill>
                  <a:srgbClr val="000000"/>
                </a:solidFill>
                <a:latin typeface="Constantia"/>
                <a:ea typeface="Microsoft YaHei" pitchFamily="2"/>
                <a:cs typeface="Mangal" pitchFamily="2"/>
              </a:defRPr>
            </a:lvl2pPr>
            <a:lvl3pPr marL="1295999" lvl="2" indent="-288000" algn="l" hangingPunct="1">
              <a:spcBef>
                <a:spcPts val="0"/>
              </a:spcBef>
              <a:spcAft>
                <a:spcPts val="850"/>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3pPr>
            <a:lvl4pPr marL="1728000" lvl="3" indent="-216000" algn="l" hangingPunct="1">
              <a:spcBef>
                <a:spcPts val="0"/>
              </a:spcBef>
              <a:spcAft>
                <a:spcPts val="567"/>
              </a:spcAft>
              <a:buSzPct val="75000"/>
              <a:buFont typeface="StarSymbol"/>
              <a:buChar char="–"/>
              <a:defRPr lang="en-GB" sz="2000" b="0" i="0" u="none" strike="noStrike" kern="1200" spc="0">
                <a:ln>
                  <a:noFill/>
                </a:ln>
                <a:solidFill>
                  <a:srgbClr val="000000"/>
                </a:solidFill>
                <a:latin typeface="Constantia"/>
                <a:ea typeface="Microsoft YaHei" pitchFamily="2"/>
                <a:cs typeface="Mangal" pitchFamily="2"/>
              </a:defRPr>
            </a:lvl4pPr>
            <a:lvl5pPr marL="2160000" lvl="4"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5pPr>
            <a:lvl6pPr marL="2592000" lvl="5"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6pPr>
            <a:lvl7pPr marL="3024000" lvl="6"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7pPr>
            <a:lvl8pPr marL="3456000" lvl="7"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8pPr>
            <a:lvl9pPr marL="3887999" lvl="8"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9pPr>
          </a:lstStyle>
          <a:p>
            <a:pPr marL="0" lvl="0" indent="0">
              <a:spcBef>
                <a:spcPts val="519"/>
              </a:spcBef>
              <a:buClr>
                <a:srgbClr val="0BD0D9"/>
              </a:buClr>
              <a:buSzPct val="95000"/>
              <a:buFont typeface="Wingdings 2"/>
              <a:buChar char=""/>
            </a:pPr>
            <a:r>
              <a:rPr lang="en-US" dirty="0">
                <a:solidFill>
                  <a:schemeClr val="tx1"/>
                </a:solidFill>
                <a:latin typeface="Constantia" pitchFamily="18"/>
              </a:rPr>
              <a:t>A set of spelling words will be sent home </a:t>
            </a:r>
            <a:r>
              <a:rPr lang="en-US" dirty="0" smtClean="0">
                <a:solidFill>
                  <a:schemeClr val="tx1"/>
                </a:solidFill>
                <a:latin typeface="Constantia" pitchFamily="18"/>
              </a:rPr>
              <a:t>on Wednesdays for </a:t>
            </a:r>
            <a:r>
              <a:rPr lang="en-US" dirty="0">
                <a:solidFill>
                  <a:schemeClr val="tx1"/>
                </a:solidFill>
                <a:latin typeface="Constantia" pitchFamily="18"/>
              </a:rPr>
              <a:t>children to learn or </a:t>
            </a:r>
            <a:r>
              <a:rPr lang="en-US" dirty="0" smtClean="0">
                <a:solidFill>
                  <a:schemeClr val="tx1"/>
                </a:solidFill>
                <a:latin typeface="Constantia" pitchFamily="18"/>
              </a:rPr>
              <a:t>reinforce.</a:t>
            </a:r>
            <a:endParaRPr lang="en-US" dirty="0">
              <a:solidFill>
                <a:schemeClr val="tx1"/>
              </a:solidFill>
              <a:latin typeface="Constantia" pitchFamily="18"/>
            </a:endParaRPr>
          </a:p>
          <a:p>
            <a:pPr marL="0" lvl="0" indent="0">
              <a:spcBef>
                <a:spcPts val="519"/>
              </a:spcBef>
              <a:buClr>
                <a:srgbClr val="0BD0D9"/>
              </a:buClr>
              <a:buSzPct val="95000"/>
              <a:buFont typeface="Wingdings 2"/>
              <a:buChar char=""/>
            </a:pPr>
            <a:r>
              <a:rPr lang="en-US" dirty="0" smtClean="0">
                <a:solidFill>
                  <a:schemeClr val="tx1"/>
                </a:solidFill>
                <a:latin typeface="Constantia" pitchFamily="18"/>
              </a:rPr>
              <a:t>These </a:t>
            </a:r>
            <a:r>
              <a:rPr lang="en-US" dirty="0">
                <a:solidFill>
                  <a:schemeClr val="tx1"/>
                </a:solidFill>
                <a:latin typeface="Constantia" pitchFamily="18"/>
              </a:rPr>
              <a:t>words will link to the discrete spelling </a:t>
            </a:r>
            <a:r>
              <a:rPr lang="en-US" dirty="0" smtClean="0">
                <a:solidFill>
                  <a:schemeClr val="tx1"/>
                </a:solidFill>
                <a:latin typeface="Constantia" pitchFamily="18"/>
              </a:rPr>
              <a:t>rule teaching </a:t>
            </a:r>
            <a:r>
              <a:rPr lang="en-US" dirty="0">
                <a:solidFill>
                  <a:schemeClr val="tx1"/>
                </a:solidFill>
                <a:latin typeface="Constantia" pitchFamily="18"/>
              </a:rPr>
              <a:t>we will be doing in </a:t>
            </a:r>
            <a:r>
              <a:rPr lang="en-US" dirty="0" smtClean="0">
                <a:solidFill>
                  <a:schemeClr val="tx1"/>
                </a:solidFill>
                <a:latin typeface="Constantia" pitchFamily="18"/>
              </a:rPr>
              <a:t>school.</a:t>
            </a:r>
            <a:endParaRPr lang="en-US" dirty="0">
              <a:solidFill>
                <a:schemeClr val="tx1"/>
              </a:solidFill>
              <a:latin typeface="Constantia" pitchFamily="18"/>
            </a:endParaRPr>
          </a:p>
          <a:p>
            <a:pPr marL="0" lvl="0" indent="0">
              <a:spcBef>
                <a:spcPts val="519"/>
              </a:spcBef>
              <a:buClr>
                <a:srgbClr val="0BD0D9"/>
              </a:buClr>
              <a:buSzPct val="95000"/>
              <a:buFont typeface="Wingdings 2"/>
              <a:buChar char=""/>
            </a:pPr>
            <a:r>
              <a:rPr lang="en-US" dirty="0" smtClean="0">
                <a:solidFill>
                  <a:schemeClr val="tx1"/>
                </a:solidFill>
                <a:latin typeface="Constantia" pitchFamily="18"/>
              </a:rPr>
              <a:t>On </a:t>
            </a:r>
            <a:r>
              <a:rPr lang="en-US" dirty="0">
                <a:solidFill>
                  <a:schemeClr val="tx1"/>
                </a:solidFill>
                <a:latin typeface="Constantia" pitchFamily="18"/>
              </a:rPr>
              <a:t>a Monday, children will have a ‘light’ spelling check on these </a:t>
            </a:r>
            <a:r>
              <a:rPr lang="en-US" dirty="0" smtClean="0">
                <a:solidFill>
                  <a:schemeClr val="tx1"/>
                </a:solidFill>
                <a:latin typeface="Constantia" pitchFamily="18"/>
              </a:rPr>
              <a:t>words.</a:t>
            </a:r>
          </a:p>
        </p:txBody>
      </p:sp>
      <p:pic>
        <p:nvPicPr>
          <p:cNvPr id="4" name="Picture 3" descr="spelling.gif"/>
          <p:cNvPicPr>
            <a:picLocks noChangeAspect="1"/>
          </p:cNvPicPr>
          <p:nvPr/>
        </p:nvPicPr>
        <p:blipFill>
          <a:blip r:embed="rId4" cstate="print"/>
          <a:stretch>
            <a:fillRect/>
          </a:stretch>
        </p:blipFill>
        <p:spPr>
          <a:xfrm>
            <a:off x="6804248" y="4941168"/>
            <a:ext cx="2173416" cy="1668215"/>
          </a:xfrm>
          <a:prstGeom prst="rect">
            <a:avLst/>
          </a:prstGeom>
        </p:spPr>
      </p:pic>
    </p:spTree>
    <p:extLst>
      <p:ext uri="{BB962C8B-B14F-4D97-AF65-F5344CB8AC3E}">
        <p14:creationId xmlns:p14="http://schemas.microsoft.com/office/powerpoint/2010/main" val="343178073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485900"/>
            <a:ext cx="16764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5325" y="1485900"/>
            <a:ext cx="15525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38" y="3789363"/>
            <a:ext cx="15335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1313" y="1485900"/>
            <a:ext cx="15335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8663" y="1485900"/>
            <a:ext cx="16049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2150" y="3789363"/>
            <a:ext cx="1430338"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1088" y="1485900"/>
            <a:ext cx="16097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9650" y="3789363"/>
            <a:ext cx="16287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21313" y="3789363"/>
            <a:ext cx="16192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21538" y="3789363"/>
            <a:ext cx="15906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671857" y="57398"/>
            <a:ext cx="5840060" cy="923330"/>
          </a:xfrm>
          <a:prstGeom prst="rect">
            <a:avLst/>
          </a:prstGeom>
          <a:solidFill>
            <a:schemeClr val="bg1"/>
          </a:solid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Useful Strategies</a:t>
            </a:r>
          </a:p>
        </p:txBody>
      </p:sp>
    </p:spTree>
    <p:extLst>
      <p:ext uri="{BB962C8B-B14F-4D97-AF65-F5344CB8AC3E}">
        <p14:creationId xmlns:p14="http://schemas.microsoft.com/office/powerpoint/2010/main" val="3239053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sz="3600" b="1" u="sng" dirty="0" smtClean="0">
                <a:solidFill>
                  <a:schemeClr val="accent2"/>
                </a:solidFill>
              </a:rPr>
              <a:t>A Timetable for the week</a:t>
            </a:r>
          </a:p>
        </p:txBody>
      </p:sp>
      <p:sp>
        <p:nvSpPr>
          <p:cNvPr id="4099" name="Rectangle 3"/>
          <p:cNvSpPr>
            <a:spLocks noGrp="1" noChangeArrowheads="1"/>
          </p:cNvSpPr>
          <p:nvPr>
            <p:ph type="body" idx="1"/>
          </p:nvPr>
        </p:nvSpPr>
        <p:spPr>
          <a:xfrm>
            <a:off x="468313" y="1196752"/>
            <a:ext cx="8229600" cy="5145088"/>
          </a:xfrm>
        </p:spPr>
        <p:txBody>
          <a:bodyPr/>
          <a:lstStyle/>
          <a:p>
            <a:pPr eaLnBrk="1" hangingPunct="1">
              <a:lnSpc>
                <a:spcPct val="90000"/>
              </a:lnSpc>
            </a:pPr>
            <a:r>
              <a:rPr lang="en-GB" altLang="en-US" sz="2400" dirty="0" smtClean="0"/>
              <a:t>Numeracy, Literacy and Guided Reading everyday</a:t>
            </a:r>
          </a:p>
          <a:p>
            <a:pPr marL="0" indent="0" eaLnBrk="1" hangingPunct="1">
              <a:lnSpc>
                <a:spcPct val="90000"/>
              </a:lnSpc>
              <a:buNone/>
            </a:pPr>
            <a:endParaRPr lang="en-GB" altLang="en-US" sz="1100" dirty="0" smtClean="0"/>
          </a:p>
          <a:p>
            <a:pPr eaLnBrk="1" hangingPunct="1">
              <a:lnSpc>
                <a:spcPct val="90000"/>
              </a:lnSpc>
              <a:buFontTx/>
              <a:buNone/>
            </a:pPr>
            <a:endParaRPr lang="en-GB" altLang="en-US" sz="1100" dirty="0" smtClean="0"/>
          </a:p>
          <a:p>
            <a:pPr eaLnBrk="1" hangingPunct="1">
              <a:lnSpc>
                <a:spcPct val="90000"/>
              </a:lnSpc>
            </a:pPr>
            <a:r>
              <a:rPr lang="en-GB" altLang="en-US" sz="2400" dirty="0" smtClean="0"/>
              <a:t>PPA on Wednesday (Onside PE coaching, Music and Computing)</a:t>
            </a:r>
          </a:p>
          <a:p>
            <a:pPr eaLnBrk="1" hangingPunct="1">
              <a:lnSpc>
                <a:spcPct val="90000"/>
              </a:lnSpc>
            </a:pPr>
            <a:endParaRPr lang="en-GB" altLang="en-US" sz="1100" dirty="0" smtClean="0"/>
          </a:p>
          <a:p>
            <a:pPr eaLnBrk="1" hangingPunct="1">
              <a:lnSpc>
                <a:spcPct val="90000"/>
              </a:lnSpc>
            </a:pPr>
            <a:r>
              <a:rPr lang="en-GB" altLang="en-US" sz="2400" dirty="0" smtClean="0"/>
              <a:t>Gym/ Dance  </a:t>
            </a:r>
            <a:r>
              <a:rPr lang="en-GB" altLang="en-US" sz="2400" dirty="0"/>
              <a:t>- </a:t>
            </a:r>
            <a:r>
              <a:rPr lang="en-GB" altLang="en-US" sz="2400" dirty="0" smtClean="0"/>
              <a:t>  Monday (TH </a:t>
            </a:r>
            <a:r>
              <a:rPr lang="en-GB" altLang="en-US" sz="2400" dirty="0"/>
              <a:t>and F)</a:t>
            </a:r>
          </a:p>
          <a:p>
            <a:pPr marL="0" indent="0" eaLnBrk="1" hangingPunct="1">
              <a:lnSpc>
                <a:spcPct val="90000"/>
              </a:lnSpc>
              <a:buNone/>
            </a:pPr>
            <a:r>
              <a:rPr lang="en-GB" altLang="en-US" sz="2400" dirty="0"/>
              <a:t>                 </a:t>
            </a:r>
            <a:r>
              <a:rPr lang="en-GB" altLang="en-US" sz="2400" dirty="0" smtClean="0"/>
              <a:t>               Friday (JN)</a:t>
            </a:r>
          </a:p>
          <a:p>
            <a:pPr marL="0" indent="0" eaLnBrk="1" hangingPunct="1">
              <a:lnSpc>
                <a:spcPct val="90000"/>
              </a:lnSpc>
              <a:buNone/>
            </a:pPr>
            <a:endParaRPr lang="en-GB" altLang="en-US" sz="1100" dirty="0"/>
          </a:p>
          <a:p>
            <a:pPr eaLnBrk="1" hangingPunct="1">
              <a:lnSpc>
                <a:spcPct val="90000"/>
              </a:lnSpc>
            </a:pPr>
            <a:r>
              <a:rPr lang="en-GB" altLang="en-US" sz="2400" dirty="0"/>
              <a:t>Swimming on </a:t>
            </a:r>
            <a:r>
              <a:rPr lang="en-GB" altLang="en-US" sz="2400" dirty="0" smtClean="0"/>
              <a:t>Wednesdays. Year 4 in the Autumn Term and Year 3 in the Spring Term.</a:t>
            </a:r>
          </a:p>
          <a:p>
            <a:pPr eaLnBrk="1" hangingPunct="1">
              <a:lnSpc>
                <a:spcPct val="90000"/>
              </a:lnSpc>
            </a:pPr>
            <a:endParaRPr lang="en-GB" altLang="en-US" sz="2400" dirty="0"/>
          </a:p>
          <a:p>
            <a:pPr eaLnBrk="1" hangingPunct="1">
              <a:lnSpc>
                <a:spcPct val="90000"/>
              </a:lnSpc>
            </a:pPr>
            <a:r>
              <a:rPr lang="en-GB" altLang="en-US" sz="2400" dirty="0" smtClean="0"/>
              <a:t>Spellings given out on Wednesday to learn for the following Monday.</a:t>
            </a:r>
          </a:p>
          <a:p>
            <a:pPr eaLnBrk="1" hangingPunct="1">
              <a:lnSpc>
                <a:spcPct val="90000"/>
              </a:lnSpc>
              <a:buFontTx/>
              <a:buNone/>
            </a:pPr>
            <a:endParaRPr lang="en-GB" altLang="en-US" sz="1100" dirty="0" smtClean="0"/>
          </a:p>
          <a:p>
            <a:pPr eaLnBrk="1" hangingPunct="1">
              <a:lnSpc>
                <a:spcPct val="90000"/>
              </a:lnSpc>
            </a:pPr>
            <a:r>
              <a:rPr lang="en-GB" altLang="en-US" sz="2400" dirty="0" smtClean="0"/>
              <a:t>Newsletter sent home every Friday</a:t>
            </a:r>
          </a:p>
        </p:txBody>
      </p:sp>
      <p:pic>
        <p:nvPicPr>
          <p:cNvPr id="4100" name="Picture 6" descr="MC90015558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23" y="404664"/>
            <a:ext cx="164623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http://t3.gstatic.com/images?q=tbn:ANd9GcRa3G_HlmpNHmhfFUx76UJ3Kxjt0moKjncBJuyDPt1cWVbvwKy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0950" y="5373688"/>
            <a:ext cx="15430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MC90015558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7763" y="518319"/>
            <a:ext cx="164623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358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p:txBody>
          <a:bodyPr/>
          <a:lstStyle/>
          <a:p>
            <a:endParaRPr lang="en-US" altLang="en-US" smtClean="0"/>
          </a:p>
        </p:txBody>
      </p:sp>
      <p:sp>
        <p:nvSpPr>
          <p:cNvPr id="23555" name="Subtitle 2"/>
          <p:cNvSpPr>
            <a:spLocks noGrp="1"/>
          </p:cNvSpPr>
          <p:nvPr>
            <p:ph type="subTitle" idx="1"/>
          </p:nvPr>
        </p:nvSpPr>
        <p:spPr/>
        <p:txBody>
          <a:bodyPr/>
          <a:lstStyle/>
          <a:p>
            <a:endParaRPr lang="en-US" altLang="en-US" smtClean="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368300" y="1028700"/>
          <a:ext cx="8307388" cy="5568950"/>
        </p:xfrm>
        <a:graphic>
          <a:graphicData uri="http://schemas.openxmlformats.org/drawingml/2006/table">
            <a:tbl>
              <a:tblPr firstRow="1" bandRow="1">
                <a:tableStyleId>{5940675A-B579-460E-94D1-54222C63F5DA}</a:tableStyleId>
              </a:tblPr>
              <a:tblGrid>
                <a:gridCol w="2769130"/>
                <a:gridCol w="2848248"/>
                <a:gridCol w="2690010"/>
              </a:tblGrid>
              <a:tr h="1762443">
                <a:tc>
                  <a:txBody>
                    <a:bodyPr/>
                    <a:lstStyle/>
                    <a:p>
                      <a:r>
                        <a:rPr lang="en-GB" sz="2000" dirty="0" smtClean="0">
                          <a:solidFill>
                            <a:srgbClr val="002060"/>
                          </a:solidFill>
                          <a:effectLst/>
                        </a:rPr>
                        <a:t>Write a short story or a rhyme using all of your words.</a:t>
                      </a:r>
                      <a:endParaRPr lang="en-GB" sz="2000" dirty="0">
                        <a:solidFill>
                          <a:srgbClr val="002060"/>
                        </a:solidFill>
                      </a:endParaRPr>
                    </a:p>
                  </a:txBody>
                  <a:tcPr marL="91432" marR="91432" marT="45727" marB="4572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2060"/>
                          </a:solidFill>
                          <a:effectLst/>
                        </a:rPr>
                        <a:t>Use each of your words in a silly sentence. Underline the word used.</a:t>
                      </a:r>
                      <a:endParaRPr lang="en-GB" sz="2000" dirty="0" smtClean="0">
                        <a:solidFill>
                          <a:srgbClr val="002060"/>
                        </a:solidFill>
                        <a:effectLst/>
                        <a:latin typeface="Times New Roman"/>
                        <a:ea typeface="Times New Roman"/>
                      </a:endParaRPr>
                    </a:p>
                    <a:p>
                      <a:endParaRPr lang="en-GB" sz="2000" dirty="0">
                        <a:solidFill>
                          <a:srgbClr val="002060"/>
                        </a:solidFill>
                      </a:endParaRPr>
                    </a:p>
                  </a:txBody>
                  <a:tcPr marL="91432" marR="91432" marT="45727" marB="4572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2060"/>
                          </a:solidFill>
                          <a:effectLst/>
                        </a:rPr>
                        <a:t>Illustrate your words</a:t>
                      </a:r>
                      <a:r>
                        <a:rPr lang="en-GB" sz="2000" baseline="0" dirty="0" smtClean="0">
                          <a:solidFill>
                            <a:srgbClr val="002060"/>
                          </a:solidFill>
                          <a:effectLst/>
                        </a:rPr>
                        <a:t> with alternate meanings. </a:t>
                      </a:r>
                      <a:endParaRPr lang="en-GB" sz="2000" dirty="0" smtClean="0">
                        <a:solidFill>
                          <a:srgbClr val="002060"/>
                        </a:solidFill>
                        <a:effectLst/>
                        <a:latin typeface="Times New Roman"/>
                        <a:ea typeface="Times New Roman"/>
                      </a:endParaRPr>
                    </a:p>
                    <a:p>
                      <a:r>
                        <a:rPr lang="en-GB" sz="2000" dirty="0" smtClean="0">
                          <a:solidFill>
                            <a:srgbClr val="002060"/>
                          </a:solidFill>
                        </a:rPr>
                        <a:t>e.g. Earwig!</a:t>
                      </a:r>
                      <a:endParaRPr lang="en-GB" sz="2000" dirty="0">
                        <a:solidFill>
                          <a:srgbClr val="002060"/>
                        </a:solidFill>
                      </a:endParaRPr>
                    </a:p>
                  </a:txBody>
                  <a:tcPr marL="91432" marR="91432" marT="45727" marB="45727">
                    <a:solidFill>
                      <a:schemeClr val="bg1"/>
                    </a:solidFill>
                  </a:tcPr>
                </a:tc>
              </a:tr>
              <a:tr h="17624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2060"/>
                          </a:solidFill>
                          <a:effectLst/>
                        </a:rPr>
                        <a:t>Play hangman with a partner using your words.</a:t>
                      </a:r>
                      <a:endParaRPr lang="en-GB" sz="2000" dirty="0" smtClean="0">
                        <a:solidFill>
                          <a:srgbClr val="002060"/>
                        </a:solidFill>
                        <a:effectLst/>
                        <a:latin typeface="Times New Roman"/>
                        <a:ea typeface="Times New Roman"/>
                      </a:endParaRPr>
                    </a:p>
                    <a:p>
                      <a:endParaRPr lang="en-GB" sz="2000" dirty="0">
                        <a:solidFill>
                          <a:srgbClr val="002060"/>
                        </a:solidFill>
                      </a:endParaRPr>
                    </a:p>
                  </a:txBody>
                  <a:tcPr marL="91432" marR="91432" marT="45727" marB="4572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2060"/>
                          </a:solidFill>
                          <a:effectLst/>
                        </a:rPr>
                        <a:t>Write a</a:t>
                      </a:r>
                      <a:r>
                        <a:rPr lang="en-GB" sz="2000" baseline="0" dirty="0" smtClean="0">
                          <a:solidFill>
                            <a:srgbClr val="002060"/>
                          </a:solidFill>
                          <a:effectLst/>
                        </a:rPr>
                        <a:t> mnemonic for each of your words.</a:t>
                      </a:r>
                      <a:endParaRPr lang="en-GB" sz="2000" dirty="0" smtClean="0">
                        <a:solidFill>
                          <a:srgbClr val="002060"/>
                        </a:solidFill>
                        <a:effectLst/>
                      </a:endParaRPr>
                    </a:p>
                    <a:p>
                      <a:endParaRPr lang="en-GB" sz="2000" dirty="0">
                        <a:solidFill>
                          <a:srgbClr val="002060"/>
                        </a:solidFill>
                      </a:endParaRPr>
                    </a:p>
                  </a:txBody>
                  <a:tcPr marL="91432" marR="91432" marT="45727" marB="4572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2060"/>
                          </a:solidFill>
                          <a:effectLst/>
                        </a:rPr>
                        <a:t>Play ‘Guess</a:t>
                      </a:r>
                      <a:r>
                        <a:rPr lang="en-GB" sz="2000" baseline="0" dirty="0" smtClean="0">
                          <a:solidFill>
                            <a:srgbClr val="002060"/>
                          </a:solidFill>
                          <a:effectLst/>
                        </a:rPr>
                        <a:t> the Word’</a:t>
                      </a:r>
                      <a:endParaRPr lang="en-GB" sz="2000" dirty="0" smtClean="0">
                        <a:solidFill>
                          <a:srgbClr val="002060"/>
                        </a:solidFill>
                        <a:effectLst/>
                      </a:endParaRPr>
                    </a:p>
                    <a:p>
                      <a:endParaRPr lang="en-GB" sz="2000" dirty="0">
                        <a:solidFill>
                          <a:srgbClr val="002060"/>
                        </a:solidFill>
                      </a:endParaRPr>
                    </a:p>
                  </a:txBody>
                  <a:tcPr marL="91432" marR="91432" marT="45727" marB="45727">
                    <a:solidFill>
                      <a:schemeClr val="bg1"/>
                    </a:solidFill>
                  </a:tcPr>
                </a:tc>
              </a:tr>
              <a:tr h="2044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2060"/>
                          </a:solidFill>
                          <a:effectLst/>
                        </a:rPr>
                        <a:t>Make your spellings</a:t>
                      </a:r>
                      <a:r>
                        <a:rPr lang="en-GB" sz="2000" baseline="0" dirty="0" smtClean="0">
                          <a:solidFill>
                            <a:srgbClr val="002060"/>
                          </a:solidFill>
                          <a:effectLst/>
                        </a:rPr>
                        <a:t> out of pipe cleaners or cubes. </a:t>
                      </a:r>
                      <a:endParaRPr lang="en-GB" sz="2000" dirty="0" smtClean="0">
                        <a:solidFill>
                          <a:srgbClr val="002060"/>
                        </a:solidFill>
                        <a:effectLst/>
                        <a:latin typeface="Times New Roman"/>
                        <a:ea typeface="Times New Roman"/>
                      </a:endParaRPr>
                    </a:p>
                    <a:p>
                      <a:endParaRPr lang="en-GB" sz="2000" dirty="0">
                        <a:solidFill>
                          <a:srgbClr val="002060"/>
                        </a:solidFill>
                      </a:endParaRPr>
                    </a:p>
                  </a:txBody>
                  <a:tcPr marL="91432" marR="91432" marT="45727" marB="4572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2060"/>
                          </a:solidFill>
                          <a:effectLst/>
                        </a:rPr>
                        <a:t>Write your spelling</a:t>
                      </a:r>
                      <a:r>
                        <a:rPr lang="en-GB" sz="2000" baseline="0" dirty="0" smtClean="0">
                          <a:solidFill>
                            <a:srgbClr val="002060"/>
                          </a:solidFill>
                          <a:effectLst/>
                        </a:rPr>
                        <a:t> words into a rap/song/</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solidFill>
                            <a:srgbClr val="002060"/>
                          </a:solidFill>
                          <a:effectLst/>
                        </a:rPr>
                        <a:t>cheerleading chant  to perform.</a:t>
                      </a:r>
                      <a:endParaRPr lang="en-GB" sz="2000" dirty="0" smtClean="0">
                        <a:solidFill>
                          <a:srgbClr val="002060"/>
                        </a:solidFill>
                        <a:effectLst/>
                        <a:latin typeface="Times New Roman"/>
                        <a:ea typeface="Times New Roman"/>
                      </a:endParaRPr>
                    </a:p>
                  </a:txBody>
                  <a:tcPr marL="91432" marR="91432" marT="45727" marB="4572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2060"/>
                          </a:solidFill>
                          <a:effectLst/>
                        </a:rPr>
                        <a:t>Play a vocabulary</a:t>
                      </a:r>
                      <a:r>
                        <a:rPr lang="en-GB" sz="2000" baseline="0" dirty="0" smtClean="0">
                          <a:solidFill>
                            <a:srgbClr val="002060"/>
                          </a:solidFill>
                          <a:effectLst/>
                        </a:rPr>
                        <a:t> challenge.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2060"/>
                          </a:solidFill>
                          <a:effectLst/>
                          <a:latin typeface="+mn-lt"/>
                          <a:ea typeface="Times New Roman"/>
                          <a:hlinkClick r:id="rId3"/>
                        </a:rPr>
                        <a:t>http://freerice.com/levels</a:t>
                      </a:r>
                      <a:endParaRPr lang="en-GB" sz="1200" dirty="0" smtClean="0">
                        <a:solidFill>
                          <a:srgbClr val="002060"/>
                        </a:solidFill>
                        <a:effectLst/>
                        <a:latin typeface="+mn-lt"/>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002060"/>
                        </a:solidFill>
                        <a:effectLst/>
                        <a:latin typeface="Times New Roman"/>
                        <a:ea typeface="Times New Roman"/>
                      </a:endParaRPr>
                    </a:p>
                    <a:p>
                      <a:endParaRPr lang="en-GB" sz="2000" dirty="0">
                        <a:solidFill>
                          <a:srgbClr val="002060"/>
                        </a:solidFill>
                      </a:endParaRPr>
                    </a:p>
                  </a:txBody>
                  <a:tcPr marL="91432" marR="91432" marT="45727" marB="45727">
                    <a:solidFill>
                      <a:schemeClr val="bg1"/>
                    </a:solidFill>
                  </a:tcPr>
                </a:tc>
              </a:tr>
            </a:tbl>
          </a:graphicData>
        </a:graphic>
      </p:graphicFrame>
      <p:pic>
        <p:nvPicPr>
          <p:cNvPr id="23575" name="Picture 2" descr="Screen shot 2012-12-04 at 15.07.5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3963" y="1576388"/>
            <a:ext cx="8683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6" name="Picture 1" descr="Screen shot 2012-12-04 at 15.07.0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93050" y="1863725"/>
            <a:ext cx="2921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Picture 7" descr="Screen shot 2012-03-02 at 12.36.47.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43638" y="3310225"/>
            <a:ext cx="1984375" cy="1152525"/>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23578" name="AutoShape 2" descr="data:image/jpeg;base64,/9j/4AAQSkZJRgABAQAAAQABAAD/2wCEAAkGBxQTEhUUEhQVExUXFBoXGBgWFhkZFhsVGxYYGxgeHhocKCgiHBomHx8YITEiJikvMjEyGCAzODMtNygtLisBCgoKDg0OGxAQGywkHyQsNCwvLC83NCwsLiwsNi00NywsLCw3LC0vNiwsLCwsMC4sNywvLDQsMDQsLC80LCwsLv/AABEIALsBDgMBIgACEQEDEQH/xAAbAAACAwEBAQAAAAAAAAAAAAAABgMEBQcCAf/EAEoQAAIBAgMDCQQHBgMFCQEAAAECEQADBBIhBTFBBhMVIjJRU2FxcoGRkgczQlJzocIUIzSCscEkovBiY7Kz0RY1Q1R0k6Ph8SX/xAAZAQEBAQEBAQAAAAAAAAAAAAAAAQIDBAX/xAA0EQACAQIBCAkDBAMAAAAAAAAAAQIDESEEBRIUMVFScRMWMzRBYZGh0TKBsSJCcuEGFSP/2gAMAwEAAhEDEQA/AHrCYnBWbWDS/bU3MSciHm80tnVdTw7S0zdB4bwLfyiuY8sTcjY3MwbvOPzYbs5+cs5Z8pitbaeN2hs27Yu4nFLirF24LdxebC5SdeqBroAxERMais1K8lUkneyZ1yTNVGpklCUVHSlG9ntbW7Dy8drHjoPDeBb+UUdB4bwLfyitGuS43lfcxN+8RtBNn27blLSc2XZ8p7bGNAdO+N0aSbOs47WTJs2wrt6MVZbcL+yTZ0noPDeBb+UUdB4bwLfyisT6OuUr4yw/OlWu2XyMy6K4jquBpE6/DhMA5f8AKG7h1sWcNH7RibnN2ywkLqoJ10mWXfpqTwp036dK7J/rF0/QaEb8lbfflbE2+g8N4Fv5RR0HhvAt/KKw9kbH2lZvW2uY1MTaJPOo9sKQIMFCN5n09KbCYqxqSe9HOrkdCDslGXJfKRn9B4bwLfyijoPDeBb+UUjbDxm0tpG7ibGJXDWVuFbNs2wwaIMPxiCJOupMAVq/RntnE4lcT+1Nme3fyQAoC6agZd4nvmsRrttbcT01c0wpxlJqF42urYq/2sMnQeG8C38oo6Dw3gW/lFLvLnbV+xi9m27L5EvX8lwZVOZecsiJIJGjNujfXra+2bybYwmHW5Fm5ZZnSF1YC8QZiR2V3HhVddp2u93qYjmuMoqSjHGLls8I3v4eQwdB4bwLfyijoPDeBb+UVY2lddbNxrS57i22KL95wpKj3mBSB9G218ViLua7jFuQr89h3thbiMGhCsRpxJGg3ESQRZVmmljiZpZup1Kcqlo2j5fC/NkO/QeG8C38oo6Dw3gW/lFfOUe1hhcNdvkZubWQO9iQFE8ASRrXKv8Atbiea/aelLXPdv8AZeZ6kTOTNG+NP1cak6+i7Ns6ZNmlV46UYxSvbZ4/ZP1eB1boPDeBb+UUdB4bwLfyivnJvawxeGtYhRHOLJHcwJDDzhgRPlWlW1NtXueSeS04ScZQV1hsRndB4bwLfyijoPDeBb+UVo0VdOW8zq9LgXojO6Dw3gW/lFHQeG8C38orRoppy3jV6XAvRGd0HhvAt/KKOg8N4Fv5RWjRTTlvGr0uBeiM7oPDeBb+UUdB4bwLfyitGquN2lZs/W3bdr23Vf6mmnLeNXpcC9EQdB4bwLfyijoPDeBb+UVUu8rcKDGdm9m1cYfMFy/nUacscN9o3V9bNw/mgIppveXVqXAvRF/oPDeBb+UUdB4bwLfyivWC21h7rZbd62zfdzDP8p1j3Vfppy3k1elwL0RndB4bwLfyijoPDeBb+UVo0U05bxq9LgXojO6Dw3gW/lFLfLnZ9q1aQ27aoTcglQAYymnWlT6RPqLf4n6WrrRk3NYnhznRpxyWbUVs3GFtjkxiMZY2c+HdLZs52LMTKkvbKlQAZIyk8OFT3uTm0MbesjaDWFw9lw5WzP7xhukHv1HDQmBTZyW/hLPs/wBzWrXmqUk5t+Z9nIsuqQyWlBJYRwdsVfcwrnt7kzjcLeunArhb1m85uZcQvWtu3agiJXQRr7uJ6FRSUFI1RyiVK9rNPansMvk3grtqyBiDaa6e0bSBF8hpEx3wPSs/ltyabGJbay4tYiw/OWnO4HSQd8AkKZg9kaUyUUcU1Yka841Okjt9vQUNkja737f7ScLasoTn5sFmuDKRGpMawZkeh3U3kUUUjGxKtXpHeyXLA53guTe0sC121gHsNh7jlk56ZtE+m8xA4gxMDWtb6PeTd7BLfF9lc3LucMpJJEakyNCd/Gm6isqkk7nepl1SpBxaWNru2LtvFfl1ycuYpbNzDsqYjD3Rct5+ydQSCeGqqfdHGRn7E5P4y7jlxuPNlWtWzbt27MxqGBJmfvNxO/hGrxRVdNN3MxyypGn0at4q/ik9qXMhxiubbi0VW4VOQsJUNGhI4iaR+T3JvGnHJi8ZzCG1bKTZ0a8SCuZ+HGZgbl07n6irKCbTZillEqcZRiljhfxsUttbMTE2Lli5OW4uUkbxxBHmDB91IeD2BtWygw6DAsi9Vb7pLhBukRvjTVT6nfXSaKkoKTuao5VOlFxSTW2zxx3kWFtZEVerIGuVcqzxIXWATJiTUtBpJ2jyquM55ghbY0VoDM/+1roFPARu1nWBrYefFsdqKRsPysvqeuqXV7uw3mZEg+kD1FMNjlPhSmZryWo3i6wRh7jvG/USNDroaXDRqX7yopZyFVRJJMAClXGcszMWLUr9+6Sk+iQTHtFTpurC2ttZsU+ck8yDNpIKwI0dgdS51OsZQQIBzFqtRsqibDcq8XpBw47/AN05nXh+80/Or1nlwiKTibbLA0a0GdWMcRH7v1Y5RxYUs0UuXRRqbQ5S373YbmbZ3C2ZcqdxNzhIg9SI4Md9ZFu0FmAATvPEnvJ3k+Zqu9kpLWhxk29wMmWK/dfee4nfvkWbbhgCDIIkHyqFSPVFFFCni7aVhDKGHcwBHwNaWy9uXsOdC163xtu0tH+w7HqnuUnLpHV31QooSx0zZuPS/bW7aOZGmNCDIJDAg6hgQQQdxBqzXNdi7VOFuF9TbcrzqiToBHOBR9sCJjVlQDUha6RbcMAVIIIkEagg7iD3VpMw1Y9UqfSJ9Rb/ABP0tTXSp9In1Fv8T9LV2odoj5+dO6VORHhNpXbVrArbRrvOC4Ci5ATCkjrOQFAOu/41t7P2uLqc4A4EZebIXMLguPbZfUMpG+NJrP2Vsi1iMLhjczzbBKMlx7bKTIJDIQd2nvrVw+zbVtOatAKAogSSQMzNJ1mS2Y5pmZMzXOSfSO+w9dKUHkdNR+qy/D/rwLFjEEsylSpUKd4IIYsND/L3VPVXCYUqzMxksAOO5ZjUk8Se704mzmExx7vKj8iwvb9R9oooqGwor4rA7jO8ad4MH86+0AUUUUAUUUUAUUUUAUUUUBi8r72XCuNJchIPEMRnHyZ/hSJTNy9v9bD2+8XbnvTm0/pcPDjw4qWJc6Kphm4/dXi3r3eZHCayzcdh5uXSzFE0jtPwXyHe0e4bzwB8X7CgBQO24DE6lh2mBJ1MqCPSrNtAogaD/XxPnXjFWiywDDAhlPDMDImOB3HyJqGiaiosPezqDBHAgxKsN4MaSD3VLQBRRRQBVZepcj7LyR5ONWHvGvqrHjVmqu0eyDxV0P8AnAPxUsPfQFqiiigCiiigCmTkNtGC2GY6QblryXMOcX0DMGHtkDRaW69WMTzVy1e8O4GPsGVuf5GY+oFERrA6nSp9In1Fv8T9LU10qfSJ9Rb/ABP0tXoodoj5mdO6VORUxLYn9hwv7PnyyedNvt5YbLEAmM0TlE7uE1s4JMQLam6Sz83bFxgCCYN2dFHa1WYHExwrxsfaNuxg7DXCRmGVQqs7M3WMKqAsTAJ0G4E1q2No23RXQlldQywrE5TxIiR7xXOWFRnrpXlkVJNWSSx+28qK7SocvlIcwobNANsCft7yfPUTxqa3ZZmBYuBlPGDGbqyRrMcPjUnSFrtTMKDmCsQFbWSY0HH3eVXKrbMQhF+NzNzPlGfnM2QZcgPay6zGmaeDdXd50W7dzKWLPmDJA4RlTMI4g9aZ13xFaVFNIvReZm4a0ysg68F7pIOYjVzlJOvDgYBzTvAnSooqN3NwhoqyCiiiobCiiigCiiigCiiigFfl3hyUs3AJy3Cra6BHU/rW2PfSTgjmBc/bMj8MTk+I63kWIrofLS0HwV9WMSoCmYh8y82fXPlpEA7qyzcT7RRRUNHhbYBJAAJiT3wIE+7SvRManSvtfGEiDqDQEN3EqpAM8JgaAEwpPcCdP/yp6qXcPbW2yk5FYQSW79B1m7tAO7SvWFvMSyPGdYkjcymYYDhJDCOBB3iCQLNVdp/U3PYb+lWqq7REoF+86rHlmBb/AChj7qAtGiiigCiiigCvF22GUqwlWBBHeCIIr3RQHQOS+NN7C2nYy2XI577lslHPzKayfpE+ot/ifparPIVv8MR929c/zOXH5MKrfSJ9Rb/E/S1eih9aPl517pU5E2y9m87hcMy3GtXLcsjqFbeGVgVYEFSD5GQNa2bGDZQv70s4UKzuqy0SZhYAOp3aa6g0tptVrGFwarctWRdJU3bwJtpCuwEZl6zRAlhxq5yf2y120L7tbIlgzJOQot+9bDLJ3QFae6a5ya6RpbT2UoyWRU5y+my+2D8fs/E2beBi2yZicy5ZMT2cs+vGrdZyY19QV6yqzsB92JQd8nUT322oOKeYVkuTbLgKImCsAanQgmDVaZzjUglgaNFZ4xpJUgrzbMQDEkiVAMSNCSdRO9eE1oVGrHSM1LYFFFFQ2FFFFAFFFFAFFFFAFFFFALfLrEZbFtIkXLyqfIKr3AfLrIvxHfSdTVy+HVsH/esPebbGPgCfdSrWWbjsCiiioaCiocPez9YRkPZIM5h3+zug8amoD4RUdmwqTlET/oDyA4DcKjx46kxOVkYjUmFdWMAbzA0HGrCsCAQZB1BG4igPtVX1uqOCKW/mY5V/IXPjVmq+BEguZlzmg7wsAKPLSCR3k0BZooooAooooAoqDB3i6yQB13XQzotxlB94APvqegGH6OccScXZb7F5XTd2HtII9Q6vv+8Ks/SJ9Rb/ABP0tS1yKx6pjCZ6rXHsN5OUtMk+cqFH4gpl+kT6i3+J+lq70PrR8vOvdKnI0+TLr+y2ASJKmASJMEkwONaIxVuAQ6Q245hBnu76W8FgrrYbCXcPzZuWsxC3SwRg6sp6ygkEaHce7zq/sXZb4e2lpQj5LFu2WaVkrmngZGu7T11rMsZs9NFKOS05J4tLD7P+vXyNrnBJEiQJInWO/wBKr3cZbC5sy5SwWQw3sQN/5+6q52e3WEiCgEyZZgE1OnVkLBgmRFSJhWKmYBLoe2WEKyk6kDXeN3Aa9yyI5zfgXEQAAAQAIHkK9UUVk7hRRRQBRVHaW1Es5QwZmbcqiTA3nWAB6mspOUjzrYGWeF2Xj2SoWf5vfUuBjoqrs7aFu8ua2ZgwyntI0A5WHAwQfQgiQQao3uUlgGELXvO2JT5yQhjiASR3VQbFFYOI5V2ky5kugMQswuUE7pOaFncJ3kgbzXnE8rLSCClwMxyoCvVZjuBdZVP5iJmBJ0qXAwUUmXtoYhzJvFO5bYUKO7VgWYjzMH7o3Vd2Vtx0ZUxDB1YhVuQFYMTChwIUyYAKgakCONLotiXlzaBw6uSBzd1GE97zaHvm5XP0vHNctggsBmWd0HgY7jHuZO+uo7fwrXcNdS2AXKEoGMKXGqSeAzAa1x5cS5e3Fw5VvFshVRNu8sggxm06vGJtkfZEVRcjnOtGno6Xi0vXf+DS/bJVSB1nbKFO8NrmB9mGJ9mqe2sWqhw+YIlvnGgAqTrlW5rmFsw0lQT2dCMwOrFZmOwDuzAZDbuAB80yFiGAEQcw03iNd+6pDRv+oZQ6qh/yV3del8fY0wa+0UVk9AVWwHYjudx6KHbKPlirNV8D2c33mZh6EnL/AJYoD5i9ctv78z7Cxm+Mqv8ANVmquE6zPc4E5F9lCQT72za8QFq1QBRRRQBUOLvZEZ4nKpMd5A0Hvqaq2K6zIne2Y+yhB/4sg9JoD3hLGRESZyqFk7yQNSfM7/fU1FeXcKCTuAk+goD3iNnn9ls3hKl7l+0SN/1117LzwylWg99weVbvKvGc9gcLdiOcCPHdmtZv71ex2AjZGRgM1vDJcj/eWlW5xjXMu81ibU/7tww+67KPZU3FH5AV3odoj5ede51ORt4Pa5w+Ewp5suHYIWzZVSSYLMQQJOgmASQJEittcaxI6gguyL19ZUtqRGikKTxO7SszY2y7V/C4fnUD5BKySOOsxvGg0OmgrbVEmBvU5+OhbNr7+tWZfXK56KNnk9LRweir+ezn4X3EVvFs2iqMw7QLEAQzLoYM6q3AbuFebGJLFTuBJ0006gMfGpmwiHgRqTIJB6xk6gzBOsUWrKLCqAMokAcBEf8A1TAujO6uyeiiisnYKixeIFtGdpyqpYxqYAnQcT5V7RwdRrqR7wSD+YNY3K25FpEP/iXlHyBrv6KBYmAXZiXudt9W1mO5QfuruHfqd5NfaKjuXgpUHexIHqFLf0BrkaKO2rICNdEyiEsswty2vWKONzDfE7iZ4kHSio8RZDqyncwIPod9SUAV5u2wylWAZSCCCJBB3gjiK9UUBSw7G2/NsSVIJtkyTA7SFjvI3gnUid+Uk2r9oOrKZhgQY0MERoeBqHaKEoSvaTrp7Sg6ehEqfJjXnZ14sGls0NoYiVKqw0HDXTyiSTJqgd9jYo3bFp20ZkGYdzxDj3NIrn+29nLaxVxco385bJEkJdJJAPDri4IHALTxyXH+GtnvLsPRrjMPyIpf5eqeesssQqstzvHOEc0d+6bbjd9oedbewi2i/RRUuDwfPXbdrg7Q34YBZ/SVBWe9hWTofVwN82+dWy7W94ZcpJWJzBAcxX0EneARrS9ylxeSyl222ouIVysYcGZGmjAiT7p3xXYdoYxLFp7twwltCx9AJ08+FcTOfFPbbKAqtzmQMGUXWJYl2WVyqTAVSSeMAyMJtoQa0v1bBha4CWRT1gNTvgndPnxiqq4iLHU0ZQLYU/Zu6Kqn3lde4gjQirOGsZFiSx3ljvZjvJjj6eg0qNsJNwPmMCDl4ZgGAPnox08lPCtgmsWgiqi7lUKPQCBUlFFAFFQYe4S1wHcrhR6c2jf1JqegCq2EElrh+1oPw1Jy/GS38wHCvuMcwFXRnOUEcNNT7hJ9YHGpkQAAAQAIA7gN1Aeq8XbWcBPEZbf/ALjBJ/zV7rV5KYHncSGPZsgOfN2kWx6CGb1CURGNnKm4FwWJJ/8AL3P+AgUobUH/APLwR+8qPvnV7Zc6++mnloJwGJGmtlwJneRAiOMxHnFLW3MSLmzsKw4EIw7nRWRx5wysJ8q9FDtEfMzp3OpyJdoYPEXMDhRYzlQxN1bZIcrlfLoLlokBokZxwOsRW3s/B31soHZnYW7YcsOuYNyQYcywlZ65mDvmDa5Lfwln2f7mtWuclao5HqozdTI6dJ7Ek/PZ/ZkIhDIHDERcOUaQJtgaZjI3mJ0zbhGk9nCkkFw0ZTALbpbQEg6kD/R31oRRV0iKikZgttlGdXZsiwQ0ENl1kyIadc3nRbwjZSTmz5kI6x0hUBjWI0MjjrWnRTSHQrxM2xhirJAI690kfZhnME66GIjQ7yNJmlzbO1TfxCKgXmEV2Vp6zv1BmX/dgMwn7RMiBlLbfKjFxbFkEhr0jQwRbAHOEHeN6pI1BuAjdSreAF20d0rctj1OR/6Wz8KxOVzpTpqKwJ8SzBGKDMwUlR3sAYHvNUdmFGYuGZ2ZQFZ8oY2hrKgKsLmYjzyjuFaVVsAFK51RULE5oAnMCQZI3kGd/nWDoWagvYtVdLZks8wACYCxmJPBRKiTxIoxl0qoC9piFX1P/QAt6Ka+4tSVIXXUSAYJXMM4B0hiuYA8CQagJEuAzBBgwYMwRvHrXnE4hbal3YKqiSToAKobL2Ytq7ea2uS256iFVUgFnciEJEAtA3aDdxN3E2swEBWgg5XnKw3MpI1EqSJgxIMGINaVzMW2sVYi2bi+dUt1ShbqEZpK8QysAUcGQVP/AFArbKTJhbeTtvbtxmYnNddVVZJk9oqPIQBoAKjw9gW8PcNtiedaVJOaGcLbQZoBYCF6xAJ31v7EwobEW1HZtLzh7tAUtg+WrN62xVsr4CN9FaW0a8DhltW0tr2URUHooAH9KUeU2IDYd7kFmvPba2BEjD2biuXM7ky53k6/vVXtMAW3H4bnLbJMZlgnyO/dG8ab6rWtkqec5086bqlGkQota9RVG5dTO8mdToAK1cHO6YuROElrl4jcOaT8mueoP7seqNSvdt3LZuI3WKXCgYRmZQ5XMVMLmyw0ZoJ06taGP2m74cYXDZ8KjZbQuFlN794wUsSsqplsxIJJ17JrMl4G2WeUu1jfuc2v1Npt8/WXBxj7iGYne3WjqqTmVNtDBixeuWVAVUIyACALTAFABwVdUHsVDS1ioKKKKpQooqHF3SqkjtblH+0dF900BHs7VM2/MzNPepY5P8uX4VPcuBQWYwAJJ8q+WLQVVUblUKPQCBVM3ucuqpH7sAsp+86MoP8AKsgjvIJ0ygsIT4ZCSXbQnRR91O72jvPuH2ZNmiihQpy5CWIw7P4t5mHosWx7jkn30mqjMVRNXdgq+0eJ8hqx8lNdNwGEW1aS0k5baKgnUwoAEniaqMyFz6SMJiruFCYRczc4GeCB1UBYDv1YLu4xIiSKHKnZNvC4OzatTlW4N5J1yEGJJgGJgaamnqlT6RPqLf4n6WrvQ7RHzc6d0qcjW5Lfwln2f7mtWsrkt/CWfZ/ua1axP6nzPRkvYQ/ivwFFFFZO4UUV4vXAqljuAJPoBNAJ2PxHO37j8FY2l9LZIbTgS+f1AXuqjj0JWVEsjBwBvMdoepXMvvr1gAeaTN2si5vaIlvzmp65s0ebVwMoZTIIBB8juqticCplk/d3N4ddDPDNHbXdIP5aGvjKbRLKC1sksyqJKk6kqo1YEySBrOoBk1Zs3ldQyMGU7ipBB94qAr4l8ptu0DXI0EkAvAEd/XCrMbmO7WjH2XYplMKGDHrEGQykA6HMsZtNNQuu+p8RbVlZX7JUhtY6sa68NONZ+ExL3MqEkA2JNxZDZzADCQVAIlhPw0NUF6/iVWJ+8qmNYLGFniJMCfOpSP8AQ31k4rZlm1bHN2wpz21BHaYtdTttvYEwWkmYkzWnib4RGdpyqpYwJMKCTA4moDOwlgLcW0CSLYLzlAUuYEDKAsqDmI77qNvM02ckFBOIbiLq2/5VtI4/O43xrO2Ds5r+GdSypeTEs2fLmUMUU5SAVLgIwTeOwDwpi2Hsw2EYMwdnfOxAgTlVRAkwMqrx762kQ0aKKK0Q57ytsc3jDoYvILgPDOoCMPSAhnvY7tJy80FW35XRjx0Vwx046Cmrl7Y+oudzNbPcA4DA/FAP5qS9rCbF4DWbT/8AAay9ptbBm+kDBHnbbqSnOWWtFxvDIc1qJ03PePuFLmFxGaQ0B1jOvcTuI71OsHyI3ggOnL5AbNhvu4gEEajrWrqDXu6w/KkzE4VXg6qwnK66MJ367iN2hBBgSNKMR2AlwhyrcRmQ+QgMD5gke5h3Gp6zbouh7ObI684ZYSra23AGSCDvEnMN27u0qhoKrdq75Wx/8jD+oX/mVZowuxrpwVzEO3NKwZ03Z2zv1DxCrBWB2iPumhGyrdu5iUTeCA7ajKCJgEfbiNOGYHuB84xAvNEaBLiiANIYG2B6dYfAVat2wohRA/1Pv86r7R7KjfN21+V1SfyBoC1RRRQpuci8LnxDXDutW4HdnuHePNVVh6XaeaVfo/Q83iCeOI09kWLP983xpqrSOb2hSp9In1Fv8T9LU10qfSJ9Rb/E/S1dqHaI+fnTulTka3Jb+Es+z/c1q1lclv4Sz7P9zWrWJ/U+Z6Ml7CH8V+AooorJ3Cs7lGf8JiP/AE93/ltWjUONw4uW3tnc6Mh9GBBoBNNfKiwlwsiswhiokdzR1h7jNS1yNBVa7gkJzCUbiyEqTpHWjRvRgRVmvhHuoDPxFu6RkIFwErFwQpEMDLrxiPs7zpAFWr+LVXtoZm4Wju6okz3cB6kDiKis4wnMrK4dSQcqMVOgIIaMuoIMToSRwrMXaS3Mi6C8AA5bOLanOg3bn/eBcqzvG8QaoNS+c1xEG5f3jHhxCD1Jlv5PMV52l1stmfrCc3fzQHXPoTlSf95XtclkdZjLtvOru+WdAN5yr2VGgXdpUWHdg6m5obqnT7pXrKnmcpck8ch3CAAG7kkP8OSd7Xrv5XWQfko/OtqkHZ217qWo5wgC7dUDIpJPPuEAAEk7uBJrQ2HtzEFbVy8Q1u5zakFMlxWc5c4ykjIWKwp1CnMW+yNpksxuoooqkMPlnhy2EuFRLWwLoHE5OswHmVzATxIpEQyBIiRuMT6GJFdWInQ1zPbGzzhbnNtItkxZc7mHBCfEG6DqwEietEZqLJcdt5WwljDOW54XEQlh21to7BwdAScgzAagndBBNKqW11JtEAhWJAWRPWkRG7rcR5irtZNJWK2L32x33P6I5/oDVmq1/W5bHdmf4Lk/XVmhT4zQCe7WmHbTC3s7C2JGZlsDT7toI7HviVVZ/wBsUu3BII8jWtt7CM1q1iRzrp+yWQmRQwQzL51AzZXVllhovNyYGtVGWZdVsZ9gd9xY90sfyBrz0gkISyBboBtHnEhwXCDcdNSm/g6nvAiXEC44KQ62uca4VKkIVcWZkaESz7uAndUKaFFFFCjzyMH+FB73efc5X+gB99blLPIPFZ7V5Yjm75Tdvm1auT59uPdTNW0c3tClT6RPqLf4n6WprpU+kT6i3+J+lq60O0R8/OndKnI1uS38JZ9n+5rVrK5Lfwln2f7mtWsT+p8z0ZL2EP4r8BRRRWTuFFZ+29qrhredgzEsERVEszkEgD3Anv00BMA5jYjaT6paw1ryuszn0lDB9fMUBm7RwvM4h0iEuE3rfcczTdHqHOb0uiNxiOpNs2sdfhblkgIwdGsizOcKRo1y4dIJBGVZkiSCQYObvW1BxFprZ4sozp78pbJwPWMCYDNvrDRpHuivNq4GEqQw7wQR8RXqsgq4u51lQOyMwIt5AstdkZQWZWCoBmYmJgGN0G3/ANn05u2oM3LUFLjjOwIUrGu5MpIyqR8darYa1GISQpz3DcBPbDLhzbCjvTKXaNILMdZ0Ya0dILAzG2OpRgWLXGBhz9lpBXKNygELpxyiSxknHxl/Nh1vbsqpf9FEM4HqmdffTRduhFLMQFUFiTuCgST8KWrSRh0tvMm0EIIJYtzcEQJJO/d3GoSaKmIQl+a1UHECGAYsOc5ucpUg25D3+uZHUYQc0Uy7cH+Gvxp+5uRGkEIYiN1KuzNoi49q9bVrqNbtZiiNdIylTJVAcv1rkEwSbTQIXVut3FxBFu0y3AWHOFTmVUBBYMRoCwGUCZ60xANURaSY1UUUVs5BXl0BEEAg8CJFeqKA5bykwVnCXjcaLJu4h5DKqWsvNsUe2w07NsBlzTmYtAza/L9h05vnEKc4hdJ3lRlmRvVhmXQ9/rXUmUEQRIPA7qzG5OYMkE4XDkiYPM25E74MaTUsaUjmmFzO997aPcFoBXKAEKAuc7yCzdbsrLdUaaibIP57q6Ne2PbMFJssFyhrRywo1AK9hgJMBlMSY3mlzDchciNb5xLim2LaNdtE3ECggFWVlAfccygaqvcKli6Qts4BA3kmAACWY74CjUnQ6Dup95G3JwVgdabdsWWzjK2e1+7eRA4qeArO2NyRe0/OXMTL5Mk2rSpoSC8Zy5GaBujcKZsLh1tqEQQo4b95kkk6kkySTqSSTVSI3c+mwszlWe+BNUNt7Cs4pSt1TORkDqxVwrAZgGHAwJBkGBINadFUyJ17ka4QIl22Yum5zly0eeMgiGZWAbqnLoqgBRpRh+RTG2qXbySLpuZ7VkLdJJYBS7s4KhDk7PAHQinGili3ZS2Vsq1h1K2ljMZYkksxiNSdd2nlV2iihApU+kT6i3+J+lqa6VPpE+ot/ifpautDtEeDOndKnI1uS38JZ9n+5rVrktnbN9FCpddVGgAOgr30/ifGf413lksm27nyqOfqMKcYOLwSXh4HV6K5R0/ifGf40dP4nxn+NZ1SW9HTrDQ4Ze3yNXLXYOKxLobF1VCo8K2ii4VMNmEkOSQAwBygNoc1M+DtMqKrvzjAQWIgn1A41y7p/E+M/wAaOn8T4z/GmqS3odYqHDL2+Tq9Fco6fxPjP8aOn8T4z/GmqS3odYaHDL2+TpOK2PYuHM9pC33oh/mEH86oPyXtx1Ll5P5+c/5mYx7/APrSL0/ifGf40dP4nxn+NNUlvQ6xUOGXt8jJtHk7ihBtGy7o2dGJa31gCIKw4ylSyk5tzEjWKvoL0dbD3F0Ew1phPcIaT8BSZ0/ifGf40dP4nxn+NTU5bzS/ySiv2y9vkdejLt4Q45ldDDZXZiD2WVZXmzpMNJ3aDf4wXJU23DLfKQrqBatquUOyMQufPlUFYA4AwNwhN6fxPjP8aOn8T4z/ABq6nLeg/wDI6L/bL2+TqWFwy21CIAqjh5kySTxJMkk6kmalrlHT+J8Z/jR0/ifGf401SW9GesNDhl7fJ1eiuUdP4nxn+NHT+J8Z/jTVJb0OsNDhl7fJ1eiuUdP4nxn+NHT+J8Z/jTVJb0OsNDhl7fJ1eiuUdP4nxn+NHT+J8Z/jTVJb0OsNDhl7fJ1eiuUdP4nxn+NHT+J8Z/jTVJb0OsNDhl7fJ1eiuUdP4nxn+NHT+J8Z/jTVJb0OsNDhl7fJ1eiuUdP4nxn+NHT+J8Z/jTVJb0OsNDhl7fJ1eiuUdP4nxn+NHT+J8Z/jTVJb0OsNDhl7fJ1eiuUdP4nxn+NHT+J8Z/jTVJb0OsNDhl7fJ1elT6RPqLf4n6WpT6fxPjP8ahxW0rt0AXLjOAZAJ41unk0oyTbPNlme6VehKnGLu+R//9k="/>
          <p:cNvSpPr>
            <a:spLocks noChangeAspect="1" noChangeArrowheads="1"/>
          </p:cNvSpPr>
          <p:nvPr/>
        </p:nvSpPr>
        <p:spPr bwMode="auto">
          <a:xfrm>
            <a:off x="63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2357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9063" y="3573016"/>
            <a:ext cx="128587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268170" y="-27384"/>
            <a:ext cx="4647427" cy="923330"/>
          </a:xfrm>
          <a:prstGeom prst="rect">
            <a:avLst/>
          </a:prstGeom>
          <a:solidFill>
            <a:schemeClr val="bg1"/>
          </a:solid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Fun &amp; Games</a:t>
            </a:r>
          </a:p>
        </p:txBody>
      </p:sp>
    </p:spTree>
    <p:extLst>
      <p:ext uri="{BB962C8B-B14F-4D97-AF65-F5344CB8AC3E}">
        <p14:creationId xmlns:p14="http://schemas.microsoft.com/office/powerpoint/2010/main" val="3107029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p:txBody>
          <a:bodyPr/>
          <a:lstStyle/>
          <a:p>
            <a:endParaRPr lang="en-US" altLang="en-US" smtClean="0"/>
          </a:p>
        </p:txBody>
      </p:sp>
      <p:sp>
        <p:nvSpPr>
          <p:cNvPr id="24579" name="Subtitle 2"/>
          <p:cNvSpPr>
            <a:spLocks noGrp="1"/>
          </p:cNvSpPr>
          <p:nvPr>
            <p:ph type="subTitle" idx="1"/>
          </p:nvPr>
        </p:nvSpPr>
        <p:spPr/>
        <p:txBody>
          <a:bodyPr/>
          <a:lstStyle/>
          <a:p>
            <a:endParaRPr lang="en-US" altLang="en-US" smtClean="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323850" y="908050"/>
          <a:ext cx="8496300" cy="5773738"/>
        </p:xfrm>
        <a:graphic>
          <a:graphicData uri="http://schemas.openxmlformats.org/drawingml/2006/table">
            <a:tbl>
              <a:tblPr firstRow="1" bandRow="1">
                <a:tableStyleId>{5940675A-B579-460E-94D1-54222C63F5DA}</a:tableStyleId>
              </a:tblPr>
              <a:tblGrid>
                <a:gridCol w="2832100"/>
                <a:gridCol w="2832100"/>
                <a:gridCol w="2832100"/>
              </a:tblGrid>
              <a:tr h="22251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2060"/>
                          </a:solidFill>
                          <a:effectLst/>
                        </a:rPr>
                        <a:t>Use giant</a:t>
                      </a:r>
                      <a:r>
                        <a:rPr lang="en-GB" sz="2000" baseline="0" dirty="0" smtClean="0">
                          <a:solidFill>
                            <a:srgbClr val="002060"/>
                          </a:solidFill>
                          <a:effectLst/>
                        </a:rPr>
                        <a:t> alphabet letters. Re</a:t>
                      </a:r>
                      <a:r>
                        <a:rPr lang="en-GB" sz="2000" dirty="0" smtClean="0">
                          <a:solidFill>
                            <a:srgbClr val="002060"/>
                          </a:solidFill>
                          <a:effectLst/>
                        </a:rPr>
                        <a:t>ad a word aloud while your partner</a:t>
                      </a:r>
                      <a:r>
                        <a:rPr lang="en-GB" sz="2000" baseline="0" dirty="0" smtClean="0">
                          <a:solidFill>
                            <a:srgbClr val="002060"/>
                          </a:solidFill>
                          <a:effectLst/>
                        </a:rPr>
                        <a:t> </a:t>
                      </a:r>
                      <a:r>
                        <a:rPr lang="en-GB" sz="2000" dirty="0" smtClean="0">
                          <a:solidFill>
                            <a:srgbClr val="002060"/>
                          </a:solidFill>
                          <a:effectLst/>
                        </a:rPr>
                        <a:t>spells it out by stepping on the letters in the correct order. Swap over.</a:t>
                      </a:r>
                      <a:endParaRPr lang="en-GB" sz="2000" dirty="0">
                        <a:solidFill>
                          <a:srgbClr val="002060"/>
                        </a:solidFill>
                      </a:endParaRPr>
                    </a:p>
                  </a:txBody>
                  <a:tcPr marL="91433" marR="91433" marT="45723" marB="45723">
                    <a:solidFill>
                      <a:schemeClr val="bg1"/>
                    </a:solidFill>
                  </a:tcPr>
                </a:tc>
                <a:tc>
                  <a:txBody>
                    <a:bodyPr/>
                    <a:lstStyle/>
                    <a:p>
                      <a:r>
                        <a:rPr lang="en-GB" sz="2000" dirty="0" smtClean="0">
                          <a:solidFill>
                            <a:srgbClr val="002060"/>
                          </a:solidFill>
                        </a:rPr>
                        <a:t>Play</a:t>
                      </a:r>
                      <a:r>
                        <a:rPr lang="en-GB" sz="2000" baseline="0" dirty="0" smtClean="0">
                          <a:solidFill>
                            <a:srgbClr val="002060"/>
                          </a:solidFill>
                        </a:rPr>
                        <a:t> w</a:t>
                      </a:r>
                      <a:r>
                        <a:rPr lang="en-GB" sz="2000" dirty="0" smtClean="0">
                          <a:solidFill>
                            <a:srgbClr val="002060"/>
                          </a:solidFill>
                        </a:rPr>
                        <a:t>ord Tennis</a:t>
                      </a:r>
                      <a:r>
                        <a:rPr lang="en-GB" sz="2000" baseline="0" dirty="0" smtClean="0">
                          <a:solidFill>
                            <a:srgbClr val="002060"/>
                          </a:solidFill>
                        </a:rPr>
                        <a:t> using your spellings.</a:t>
                      </a:r>
                      <a:endParaRPr lang="en-GB" sz="2000" dirty="0">
                        <a:solidFill>
                          <a:srgbClr val="002060"/>
                        </a:solidFill>
                      </a:endParaRPr>
                    </a:p>
                  </a:txBody>
                  <a:tcPr marL="91433" marR="91433" marT="45723" marB="45723">
                    <a:solidFill>
                      <a:schemeClr val="bg1"/>
                    </a:solidFill>
                  </a:tcPr>
                </a:tc>
                <a:tc>
                  <a:txBody>
                    <a:bodyPr/>
                    <a:lstStyle/>
                    <a:p>
                      <a:r>
                        <a:rPr lang="en-GB" sz="2000" dirty="0" smtClean="0">
                          <a:solidFill>
                            <a:srgbClr val="002060"/>
                          </a:solidFill>
                        </a:rPr>
                        <a:t>Play</a:t>
                      </a:r>
                      <a:r>
                        <a:rPr lang="en-GB" sz="2000" baseline="0" dirty="0" smtClean="0">
                          <a:solidFill>
                            <a:srgbClr val="002060"/>
                          </a:solidFill>
                        </a:rPr>
                        <a:t> countdown – practise making words.</a:t>
                      </a:r>
                    </a:p>
                    <a:p>
                      <a:r>
                        <a:rPr lang="en-GB" sz="1200" dirty="0" smtClean="0">
                          <a:solidFill>
                            <a:srgbClr val="002060"/>
                          </a:solidFill>
                          <a:hlinkClick r:id="rId3"/>
                        </a:rPr>
                        <a:t>http://www.purely-games.com/countdown.html</a:t>
                      </a:r>
                      <a:endParaRPr lang="en-GB" sz="1200" dirty="0" smtClean="0">
                        <a:solidFill>
                          <a:srgbClr val="002060"/>
                        </a:solidFill>
                      </a:endParaRPr>
                    </a:p>
                    <a:p>
                      <a:endParaRPr lang="en-GB" sz="2000" dirty="0">
                        <a:solidFill>
                          <a:srgbClr val="002060"/>
                        </a:solidFill>
                      </a:endParaRPr>
                    </a:p>
                  </a:txBody>
                  <a:tcPr marL="91433" marR="91433" marT="45723" marB="45723">
                    <a:solidFill>
                      <a:schemeClr val="bg1"/>
                    </a:solidFill>
                  </a:tcPr>
                </a:tc>
              </a:tr>
              <a:tr h="1787164">
                <a:tc>
                  <a:txBody>
                    <a:bodyPr/>
                    <a:lstStyle/>
                    <a:p>
                      <a:r>
                        <a:rPr lang="en-GB" sz="2000" dirty="0" smtClean="0">
                          <a:solidFill>
                            <a:srgbClr val="002060"/>
                          </a:solidFill>
                        </a:rPr>
                        <a:t>Write out your spelling words,</a:t>
                      </a:r>
                      <a:r>
                        <a:rPr lang="en-GB" sz="2000" baseline="0" dirty="0" smtClean="0">
                          <a:solidFill>
                            <a:srgbClr val="002060"/>
                          </a:solidFill>
                        </a:rPr>
                        <a:t> graffiti style. Make the tricky parts stand out. </a:t>
                      </a:r>
                      <a:endParaRPr lang="en-GB" sz="2000" dirty="0">
                        <a:solidFill>
                          <a:srgbClr val="002060"/>
                        </a:solidFill>
                      </a:endParaRPr>
                    </a:p>
                  </a:txBody>
                  <a:tcPr marL="91433" marR="91433" marT="45723" marB="45723">
                    <a:solidFill>
                      <a:schemeClr val="bg1"/>
                    </a:solidFill>
                  </a:tcPr>
                </a:tc>
                <a:tc>
                  <a:txBody>
                    <a:bodyPr/>
                    <a:lstStyle/>
                    <a:p>
                      <a:r>
                        <a:rPr lang="en-GB" sz="2000" dirty="0" smtClean="0">
                          <a:solidFill>
                            <a:srgbClr val="002060"/>
                          </a:solidFill>
                        </a:rPr>
                        <a:t>Create</a:t>
                      </a:r>
                      <a:r>
                        <a:rPr lang="en-GB" sz="2000" baseline="0" dirty="0" smtClean="0">
                          <a:solidFill>
                            <a:srgbClr val="002060"/>
                          </a:solidFill>
                        </a:rPr>
                        <a:t> anagrams of your spelling words for a partner to solve.</a:t>
                      </a:r>
                      <a:endParaRPr lang="en-GB" sz="2000" dirty="0">
                        <a:solidFill>
                          <a:srgbClr val="002060"/>
                        </a:solidFill>
                      </a:endParaRPr>
                    </a:p>
                  </a:txBody>
                  <a:tcPr marL="91433" marR="91433" marT="45723" marB="45723">
                    <a:solidFill>
                      <a:schemeClr val="bg1"/>
                    </a:solidFill>
                  </a:tcPr>
                </a:tc>
                <a:tc>
                  <a:txBody>
                    <a:bodyPr/>
                    <a:lstStyle/>
                    <a:p>
                      <a:r>
                        <a:rPr lang="en-GB" sz="2000" dirty="0" smtClean="0">
                          <a:solidFill>
                            <a:srgbClr val="002060"/>
                          </a:solidFill>
                        </a:rPr>
                        <a:t>Play letter blocks</a:t>
                      </a:r>
                      <a:r>
                        <a:rPr lang="en-GB" sz="2000" baseline="0" dirty="0" smtClean="0">
                          <a:solidFill>
                            <a:srgbClr val="002060"/>
                          </a:solidFill>
                        </a:rPr>
                        <a:t> – how many words can you find?</a:t>
                      </a:r>
                    </a:p>
                    <a:p>
                      <a:r>
                        <a:rPr lang="en-GB" sz="1200" dirty="0" smtClean="0">
                          <a:solidFill>
                            <a:srgbClr val="002060"/>
                          </a:solidFill>
                          <a:hlinkClick r:id="rId4"/>
                        </a:rPr>
                        <a:t>http://www.learninggamesforkids.com/word_games/spelling-games/spelling-letter-blocks.html</a:t>
                      </a:r>
                      <a:endParaRPr lang="en-GB" sz="1200" dirty="0" smtClean="0">
                        <a:solidFill>
                          <a:srgbClr val="002060"/>
                        </a:solidFill>
                      </a:endParaRPr>
                    </a:p>
                  </a:txBody>
                  <a:tcPr marL="91433" marR="91433" marT="45723" marB="45723">
                    <a:solidFill>
                      <a:schemeClr val="bg1"/>
                    </a:solidFill>
                  </a:tcPr>
                </a:tc>
              </a:tr>
              <a:tr h="1761379">
                <a:tc>
                  <a:txBody>
                    <a:bodyPr/>
                    <a:lstStyle/>
                    <a:p>
                      <a:r>
                        <a:rPr lang="en-GB" sz="2000" dirty="0" smtClean="0">
                          <a:solidFill>
                            <a:srgbClr val="002060"/>
                          </a:solidFill>
                        </a:rPr>
                        <a:t>Have a game of scrabble</a:t>
                      </a:r>
                    </a:p>
                    <a:p>
                      <a:r>
                        <a:rPr lang="en-GB" sz="1200" b="0" dirty="0" smtClean="0">
                          <a:solidFill>
                            <a:srgbClr val="002060"/>
                          </a:solidFill>
                          <a:hlinkClick r:id="rId5"/>
                        </a:rPr>
                        <a:t>http://www.hasbro.com/scrabble/en_US/scrabbleGame.cfm</a:t>
                      </a:r>
                      <a:endParaRPr lang="en-GB" sz="1200" b="0" dirty="0" smtClean="0">
                        <a:solidFill>
                          <a:srgbClr val="002060"/>
                        </a:solidFill>
                      </a:endParaRPr>
                    </a:p>
                    <a:p>
                      <a:endParaRPr lang="en-GB" sz="2000" b="1" dirty="0">
                        <a:solidFill>
                          <a:srgbClr val="002060"/>
                        </a:solidFill>
                      </a:endParaRPr>
                    </a:p>
                  </a:txBody>
                  <a:tcPr marL="91433" marR="91433" marT="45723" marB="45723">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2060"/>
                          </a:solidFill>
                          <a:effectLst/>
                          <a:latin typeface="+mn-lt"/>
                          <a:ea typeface="Times New Roman"/>
                        </a:rPr>
                        <a:t>Eat your words!</a:t>
                      </a:r>
                    </a:p>
                  </a:txBody>
                  <a:tcPr marL="91433" marR="91433" marT="45723" marB="45723">
                    <a:solidFill>
                      <a:schemeClr val="bg1"/>
                    </a:solidFill>
                  </a:tcPr>
                </a:tc>
                <a:tc>
                  <a:txBody>
                    <a:bodyPr/>
                    <a:lstStyle/>
                    <a:p>
                      <a:r>
                        <a:rPr lang="en-GB" sz="2000" dirty="0" smtClean="0">
                          <a:solidFill>
                            <a:srgbClr val="002060"/>
                          </a:solidFill>
                        </a:rPr>
                        <a:t>Practise using look, cover, write,</a:t>
                      </a:r>
                      <a:r>
                        <a:rPr lang="en-GB" sz="2000" baseline="0" dirty="0" smtClean="0">
                          <a:solidFill>
                            <a:srgbClr val="002060"/>
                          </a:solidFill>
                        </a:rPr>
                        <a:t> check.</a:t>
                      </a:r>
                      <a:endParaRPr lang="en-GB" sz="2000" dirty="0">
                        <a:solidFill>
                          <a:srgbClr val="002060"/>
                        </a:solidFill>
                      </a:endParaRPr>
                    </a:p>
                  </a:txBody>
                  <a:tcPr marL="91433" marR="91433" marT="45723" marB="45723">
                    <a:solidFill>
                      <a:schemeClr val="bg1"/>
                    </a:solidFill>
                  </a:tcPr>
                </a:tc>
              </a:tr>
            </a:tbl>
          </a:graphicData>
        </a:graphic>
      </p:graphicFrame>
      <p:sp>
        <p:nvSpPr>
          <p:cNvPr id="7" name="Rectangle 6"/>
          <p:cNvSpPr/>
          <p:nvPr/>
        </p:nvSpPr>
        <p:spPr>
          <a:xfrm>
            <a:off x="2268170" y="-27384"/>
            <a:ext cx="4647427" cy="923330"/>
          </a:xfrm>
          <a:prstGeom prst="rect">
            <a:avLst/>
          </a:prstGeom>
          <a:solidFill>
            <a:schemeClr val="bg1"/>
          </a:solid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Fun &amp; Games</a:t>
            </a:r>
          </a:p>
        </p:txBody>
      </p:sp>
    </p:spTree>
    <p:extLst>
      <p:ext uri="{BB962C8B-B14F-4D97-AF65-F5344CB8AC3E}">
        <p14:creationId xmlns:p14="http://schemas.microsoft.com/office/powerpoint/2010/main" val="823513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5085184"/>
            <a:ext cx="3784449" cy="1444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9" y="1844824"/>
            <a:ext cx="3492387"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63379" y="188640"/>
            <a:ext cx="561724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Curriculum 2016</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038321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825" y="188913"/>
            <a:ext cx="8642350" cy="1584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2400" dirty="0">
                <a:solidFill>
                  <a:srgbClr val="BBE0E3">
                    <a:lumMod val="75000"/>
                  </a:srgbClr>
                </a:solidFill>
              </a:rPr>
              <a:t>As last year we will not be reporting levels, instead you will learn whether your child is working below, in line with or above the ‘standard’ for his/her year group.</a:t>
            </a:r>
          </a:p>
        </p:txBody>
      </p:sp>
      <p:sp>
        <p:nvSpPr>
          <p:cNvPr id="9" name="Rounded Rectangle 8"/>
          <p:cNvSpPr/>
          <p:nvPr/>
        </p:nvSpPr>
        <p:spPr>
          <a:xfrm>
            <a:off x="4859338" y="1989138"/>
            <a:ext cx="4033837" cy="46799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3200" dirty="0">
                <a:solidFill>
                  <a:srgbClr val="BBE0E3">
                    <a:lumMod val="75000"/>
                  </a:srgbClr>
                </a:solidFill>
              </a:rPr>
              <a:t>When the children have met the standard, they will be challenged to work at greater depth within that standard.</a:t>
            </a:r>
          </a:p>
          <a:p>
            <a:pPr algn="ctr" fontAlgn="base">
              <a:spcBef>
                <a:spcPct val="0"/>
              </a:spcBef>
              <a:spcAft>
                <a:spcPct val="0"/>
              </a:spcAft>
              <a:defRPr/>
            </a:pPr>
            <a:endParaRPr lang="en-GB" sz="3200" dirty="0">
              <a:solidFill>
                <a:srgbClr val="BBE0E3">
                  <a:lumMod val="75000"/>
                </a:srgbClr>
              </a:solidFill>
            </a:endParaRPr>
          </a:p>
          <a:p>
            <a:pPr algn="ctr" fontAlgn="base">
              <a:spcBef>
                <a:spcPct val="0"/>
              </a:spcBef>
              <a:spcAft>
                <a:spcPct val="0"/>
              </a:spcAft>
              <a:defRPr/>
            </a:pPr>
            <a:endParaRPr lang="en-GB" sz="3200" dirty="0">
              <a:solidFill>
                <a:srgbClr val="BBE0E3">
                  <a:lumMod val="75000"/>
                </a:srgbClr>
              </a:solidFill>
            </a:endParaRPr>
          </a:p>
        </p:txBody>
      </p:sp>
      <p:sp>
        <p:nvSpPr>
          <p:cNvPr id="11" name="Right Arrow 10"/>
          <p:cNvSpPr/>
          <p:nvPr/>
        </p:nvSpPr>
        <p:spPr>
          <a:xfrm>
            <a:off x="323850" y="2308225"/>
            <a:ext cx="4679950" cy="12954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dirty="0">
                <a:solidFill>
                  <a:srgbClr val="BBE0E3">
                    <a:lumMod val="75000"/>
                  </a:srgbClr>
                </a:solidFill>
              </a:rPr>
              <a:t>This will involve applying skills to a full range of contexts and purposes.</a:t>
            </a:r>
          </a:p>
        </p:txBody>
      </p:sp>
      <p:sp>
        <p:nvSpPr>
          <p:cNvPr id="12" name="Right Arrow 11"/>
          <p:cNvSpPr/>
          <p:nvPr/>
        </p:nvSpPr>
        <p:spPr>
          <a:xfrm>
            <a:off x="179388" y="3414713"/>
            <a:ext cx="4679950" cy="325437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600" dirty="0">
                <a:solidFill>
                  <a:srgbClr val="BBE0E3">
                    <a:lumMod val="75000"/>
                  </a:srgbClr>
                </a:solidFill>
              </a:rPr>
              <a:t>For example: applying reading skills to more complex texts; applying Maths skills to larger numbers and harder problem solving challenges; and applying writing skills to a full range of genres and purposes.</a:t>
            </a:r>
          </a:p>
        </p:txBody>
      </p:sp>
      <p:pic>
        <p:nvPicPr>
          <p:cNvPr id="81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5554663"/>
            <a:ext cx="109537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437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16632"/>
            <a:ext cx="5083379" cy="923330"/>
          </a:xfrm>
          <a:prstGeom prst="rect">
            <a:avLst/>
          </a:prstGeom>
        </p:spPr>
        <p:txBody>
          <a:bodyPr wrap="none">
            <a:spAutoFit/>
          </a:bodyPr>
          <a:lstStyle/>
          <a:p>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Learning Walls</a:t>
            </a:r>
            <a:endParaRPr lang="en-GB" sz="5400" dirty="0"/>
          </a:p>
        </p:txBody>
      </p:sp>
      <p:sp>
        <p:nvSpPr>
          <p:cNvPr id="5" name="Rounded Rectangle 4"/>
          <p:cNvSpPr/>
          <p:nvPr/>
        </p:nvSpPr>
        <p:spPr>
          <a:xfrm>
            <a:off x="6444208" y="404664"/>
            <a:ext cx="2448272" cy="61206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rgbClr val="002060"/>
              </a:solidFill>
            </a:endParaRPr>
          </a:p>
          <a:p>
            <a:pPr algn="ctr"/>
            <a:r>
              <a:rPr lang="en-GB" dirty="0" smtClean="0">
                <a:solidFill>
                  <a:srgbClr val="002060"/>
                </a:solidFill>
              </a:rPr>
              <a:t>If you would like to find out what your child is currently </a:t>
            </a:r>
            <a:r>
              <a:rPr lang="en-GB" dirty="0" smtClean="0">
                <a:solidFill>
                  <a:srgbClr val="002060"/>
                </a:solidFill>
              </a:rPr>
              <a:t>learning in English, spelling or Maths </a:t>
            </a:r>
            <a:r>
              <a:rPr lang="en-GB" dirty="0" smtClean="0">
                <a:solidFill>
                  <a:srgbClr val="002060"/>
                </a:solidFill>
              </a:rPr>
              <a:t>just pop in and have a </a:t>
            </a:r>
            <a:r>
              <a:rPr lang="en-GB" dirty="0" smtClean="0">
                <a:solidFill>
                  <a:srgbClr val="002060"/>
                </a:solidFill>
              </a:rPr>
              <a:t>look at our Learning Walls!</a:t>
            </a:r>
            <a:endParaRPr lang="en-GB" dirty="0" smtClean="0">
              <a:solidFill>
                <a:srgbClr val="002060"/>
              </a:solidFill>
            </a:endParaRPr>
          </a:p>
          <a:p>
            <a:pPr algn="ctr"/>
            <a:endParaRPr lang="en-GB" dirty="0" smtClean="0">
              <a:solidFill>
                <a:srgbClr val="002060"/>
              </a:solidFill>
            </a:endParaRPr>
          </a:p>
          <a:p>
            <a:pPr algn="ctr"/>
            <a:r>
              <a:rPr lang="en-GB" dirty="0" smtClean="0">
                <a:solidFill>
                  <a:srgbClr val="002060"/>
                </a:solidFill>
              </a:rPr>
              <a:t>The walls will have examples and resources that will support learning and will be updated every time the learning changes!</a:t>
            </a:r>
            <a:endParaRPr lang="en-GB" dirty="0">
              <a:solidFill>
                <a:srgbClr val="00206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039962"/>
            <a:ext cx="2882094" cy="384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401" y="3470149"/>
            <a:ext cx="2420888" cy="3227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2239" y="1167764"/>
            <a:ext cx="3347864" cy="2510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4173" y="3498246"/>
            <a:ext cx="2835469" cy="212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6192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936104"/>
          </a:xfrm>
        </p:spPr>
        <p:txBody>
          <a:bodyPr>
            <a:normAutofit/>
          </a:bodyPr>
          <a:lstStyle/>
          <a:p>
            <a:r>
              <a:rPr lang="en-GB" sz="3600" b="1" u="sng" dirty="0" smtClean="0">
                <a:solidFill>
                  <a:schemeClr val="accent6">
                    <a:lumMod val="40000"/>
                    <a:lumOff val="60000"/>
                  </a:schemeClr>
                </a:solidFill>
              </a:rPr>
              <a:t>Targeted Support</a:t>
            </a:r>
            <a:endParaRPr lang="en-GB" sz="3600" b="1" u="sng" dirty="0">
              <a:solidFill>
                <a:schemeClr val="accent6">
                  <a:lumMod val="40000"/>
                  <a:lumOff val="60000"/>
                </a:schemeClr>
              </a:solidFill>
            </a:endParaRPr>
          </a:p>
        </p:txBody>
      </p:sp>
      <p:sp>
        <p:nvSpPr>
          <p:cNvPr id="3" name="Subtitle 2"/>
          <p:cNvSpPr>
            <a:spLocks noGrp="1"/>
          </p:cNvSpPr>
          <p:nvPr>
            <p:ph type="subTitle" idx="1"/>
          </p:nvPr>
        </p:nvSpPr>
        <p:spPr>
          <a:xfrm>
            <a:off x="251520" y="1340768"/>
            <a:ext cx="8496944" cy="4680520"/>
          </a:xfrm>
          <a:ln>
            <a:solidFill>
              <a:schemeClr val="accent1"/>
            </a:solidFill>
          </a:ln>
        </p:spPr>
        <p:txBody>
          <a:bodyPr>
            <a:normAutofit fontScale="25000" lnSpcReduction="20000"/>
          </a:bodyPr>
          <a:lstStyle/>
          <a:p>
            <a:r>
              <a:rPr lang="en-GB" sz="11200" dirty="0">
                <a:solidFill>
                  <a:schemeClr val="tx1">
                    <a:lumMod val="50000"/>
                    <a:lumOff val="50000"/>
                  </a:schemeClr>
                </a:solidFill>
              </a:rPr>
              <a:t> </a:t>
            </a:r>
          </a:p>
          <a:p>
            <a:r>
              <a:rPr lang="en-GB" sz="9800" dirty="0">
                <a:solidFill>
                  <a:schemeClr val="tx1">
                    <a:lumMod val="65000"/>
                    <a:lumOff val="35000"/>
                  </a:schemeClr>
                </a:solidFill>
              </a:rPr>
              <a:t>One way of providing additional </a:t>
            </a:r>
            <a:r>
              <a:rPr lang="en-GB" sz="9800" dirty="0" smtClean="0">
                <a:solidFill>
                  <a:schemeClr val="tx1">
                    <a:lumMod val="65000"/>
                    <a:lumOff val="35000"/>
                  </a:schemeClr>
                </a:solidFill>
              </a:rPr>
              <a:t>support in school </a:t>
            </a:r>
            <a:r>
              <a:rPr lang="en-GB" sz="9800" dirty="0">
                <a:solidFill>
                  <a:schemeClr val="tx1">
                    <a:lumMod val="65000"/>
                    <a:lumOff val="35000"/>
                  </a:schemeClr>
                </a:solidFill>
              </a:rPr>
              <a:t>is through </a:t>
            </a:r>
            <a:r>
              <a:rPr lang="en-GB" sz="9800" dirty="0" smtClean="0">
                <a:solidFill>
                  <a:schemeClr val="tx1">
                    <a:lumMod val="65000"/>
                    <a:lumOff val="35000"/>
                  </a:schemeClr>
                </a:solidFill>
              </a:rPr>
              <a:t>targeted support </a:t>
            </a:r>
            <a:r>
              <a:rPr lang="en-GB" sz="9800" dirty="0">
                <a:solidFill>
                  <a:schemeClr val="tx1">
                    <a:lumMod val="65000"/>
                    <a:lumOff val="35000"/>
                  </a:schemeClr>
                </a:solidFill>
              </a:rPr>
              <a:t>groups.  </a:t>
            </a:r>
            <a:endParaRPr lang="en-GB" sz="9800" dirty="0" smtClean="0">
              <a:solidFill>
                <a:schemeClr val="tx1">
                  <a:lumMod val="65000"/>
                  <a:lumOff val="35000"/>
                </a:schemeClr>
              </a:solidFill>
            </a:endParaRPr>
          </a:p>
          <a:p>
            <a:endParaRPr lang="en-GB" sz="9800" dirty="0" smtClean="0">
              <a:solidFill>
                <a:schemeClr val="tx1">
                  <a:lumMod val="65000"/>
                  <a:lumOff val="35000"/>
                </a:schemeClr>
              </a:solidFill>
            </a:endParaRPr>
          </a:p>
          <a:p>
            <a:r>
              <a:rPr lang="en-GB" sz="9800" dirty="0" smtClean="0">
                <a:solidFill>
                  <a:schemeClr val="tx1">
                    <a:lumMod val="65000"/>
                    <a:lumOff val="35000"/>
                  </a:schemeClr>
                </a:solidFill>
              </a:rPr>
              <a:t>In </a:t>
            </a:r>
            <a:r>
              <a:rPr lang="en-GB" sz="9800" dirty="0">
                <a:solidFill>
                  <a:schemeClr val="tx1">
                    <a:lumMod val="65000"/>
                    <a:lumOff val="35000"/>
                  </a:schemeClr>
                </a:solidFill>
              </a:rPr>
              <a:t>these cases a teacher or Teaching Assistant will work with groups of pupils to achieve specific targets which have been set by their class </a:t>
            </a:r>
            <a:r>
              <a:rPr lang="en-GB" sz="9800" dirty="0" smtClean="0">
                <a:solidFill>
                  <a:schemeClr val="tx1">
                    <a:lumMod val="65000"/>
                    <a:lumOff val="35000"/>
                  </a:schemeClr>
                </a:solidFill>
              </a:rPr>
              <a:t>teacher.</a:t>
            </a:r>
          </a:p>
          <a:p>
            <a:r>
              <a:rPr lang="en-GB" sz="9800" dirty="0" smtClean="0">
                <a:solidFill>
                  <a:schemeClr val="tx1">
                    <a:lumMod val="65000"/>
                    <a:lumOff val="35000"/>
                  </a:schemeClr>
                </a:solidFill>
              </a:rPr>
              <a:t>  </a:t>
            </a:r>
          </a:p>
          <a:p>
            <a:r>
              <a:rPr lang="en-GB" sz="9800" dirty="0" smtClean="0">
                <a:solidFill>
                  <a:schemeClr val="tx1">
                    <a:lumMod val="65000"/>
                    <a:lumOff val="35000"/>
                  </a:schemeClr>
                </a:solidFill>
              </a:rPr>
              <a:t>These </a:t>
            </a:r>
            <a:r>
              <a:rPr lang="en-GB" sz="9800" dirty="0">
                <a:solidFill>
                  <a:schemeClr val="tx1">
                    <a:lumMod val="65000"/>
                    <a:lumOff val="35000"/>
                  </a:schemeClr>
                </a:solidFill>
              </a:rPr>
              <a:t>sessions will happen in school time unless you are told otherwise. </a:t>
            </a:r>
          </a:p>
          <a:p>
            <a:r>
              <a:rPr lang="en-GB" sz="11200" dirty="0">
                <a:solidFill>
                  <a:schemeClr val="tx1">
                    <a:lumMod val="50000"/>
                    <a:lumOff val="50000"/>
                  </a:schemeClr>
                </a:solidFill>
              </a:rPr>
              <a:t> </a:t>
            </a:r>
          </a:p>
          <a:p>
            <a:r>
              <a:rPr lang="en-GB" sz="11200" dirty="0"/>
              <a: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16632"/>
            <a:ext cx="1145479" cy="94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97869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936104"/>
          </a:xfrm>
        </p:spPr>
        <p:txBody>
          <a:bodyPr>
            <a:normAutofit/>
          </a:bodyPr>
          <a:lstStyle/>
          <a:p>
            <a:r>
              <a:rPr lang="en-GB" sz="3600" b="1" u="sng" dirty="0" smtClean="0">
                <a:solidFill>
                  <a:schemeClr val="accent6">
                    <a:lumMod val="40000"/>
                    <a:lumOff val="60000"/>
                  </a:schemeClr>
                </a:solidFill>
              </a:rPr>
              <a:t>Targeted Support</a:t>
            </a:r>
            <a:endParaRPr lang="en-GB" sz="3600" b="1" u="sng" dirty="0">
              <a:solidFill>
                <a:schemeClr val="accent6">
                  <a:lumMod val="40000"/>
                  <a:lumOff val="60000"/>
                </a:schemeClr>
              </a:solidFill>
            </a:endParaRPr>
          </a:p>
        </p:txBody>
      </p:sp>
      <p:sp>
        <p:nvSpPr>
          <p:cNvPr id="3" name="Subtitle 2"/>
          <p:cNvSpPr>
            <a:spLocks noGrp="1"/>
          </p:cNvSpPr>
          <p:nvPr>
            <p:ph type="subTitle" idx="1"/>
          </p:nvPr>
        </p:nvSpPr>
        <p:spPr>
          <a:xfrm>
            <a:off x="251520" y="1412776"/>
            <a:ext cx="8496944" cy="4914442"/>
          </a:xfrm>
          <a:ln>
            <a:solidFill>
              <a:schemeClr val="accent1"/>
            </a:solidFill>
          </a:ln>
        </p:spPr>
        <p:txBody>
          <a:bodyPr>
            <a:normAutofit fontScale="25000" lnSpcReduction="20000"/>
          </a:bodyPr>
          <a:lstStyle/>
          <a:p>
            <a:r>
              <a:rPr lang="en-GB" sz="11200" dirty="0">
                <a:solidFill>
                  <a:schemeClr val="tx1">
                    <a:lumMod val="50000"/>
                    <a:lumOff val="50000"/>
                  </a:schemeClr>
                </a:solidFill>
              </a:rPr>
              <a:t> </a:t>
            </a:r>
            <a:r>
              <a:rPr lang="en-GB" sz="11200" dirty="0" smtClean="0">
                <a:solidFill>
                  <a:schemeClr val="tx1">
                    <a:lumMod val="65000"/>
                    <a:lumOff val="35000"/>
                  </a:schemeClr>
                </a:solidFill>
              </a:rPr>
              <a:t>Additional </a:t>
            </a:r>
            <a:r>
              <a:rPr lang="en-GB" sz="11200" dirty="0">
                <a:solidFill>
                  <a:schemeClr val="tx1">
                    <a:lumMod val="65000"/>
                    <a:lumOff val="35000"/>
                  </a:schemeClr>
                </a:solidFill>
              </a:rPr>
              <a:t>support may be required to bridge a gap in pupils’ knowledge or understanding of a particular subject area, to assist with the consolidation of their knowledge or skills or to stretch them in their understanding in a particular subject</a:t>
            </a:r>
            <a:r>
              <a:rPr lang="en-GB" sz="11200" dirty="0" smtClean="0">
                <a:solidFill>
                  <a:schemeClr val="tx1">
                    <a:lumMod val="65000"/>
                    <a:lumOff val="35000"/>
                  </a:schemeClr>
                </a:solidFill>
              </a:rPr>
              <a:t>.</a:t>
            </a:r>
          </a:p>
          <a:p>
            <a:endParaRPr lang="en-GB" sz="11200" dirty="0">
              <a:solidFill>
                <a:schemeClr val="tx1">
                  <a:lumMod val="65000"/>
                  <a:lumOff val="35000"/>
                </a:schemeClr>
              </a:solidFill>
            </a:endParaRPr>
          </a:p>
          <a:p>
            <a:r>
              <a:rPr lang="en-GB" sz="11200" dirty="0" smtClean="0">
                <a:solidFill>
                  <a:schemeClr val="tx1">
                    <a:lumMod val="65000"/>
                    <a:lumOff val="35000"/>
                  </a:schemeClr>
                </a:solidFill>
              </a:rPr>
              <a:t> </a:t>
            </a:r>
            <a:r>
              <a:rPr lang="en-GB" sz="11200" dirty="0">
                <a:solidFill>
                  <a:schemeClr val="tx1">
                    <a:lumMod val="65000"/>
                    <a:lumOff val="35000"/>
                  </a:schemeClr>
                </a:solidFill>
              </a:rPr>
              <a:t>From time to time pupils are selected to be ‘positive role models’ within a group </a:t>
            </a:r>
            <a:r>
              <a:rPr lang="en-GB" sz="11200" dirty="0" smtClean="0">
                <a:solidFill>
                  <a:schemeClr val="tx1">
                    <a:lumMod val="65000"/>
                    <a:lumOff val="35000"/>
                  </a:schemeClr>
                </a:solidFill>
              </a:rPr>
              <a:t>which may assist </a:t>
            </a:r>
            <a:r>
              <a:rPr lang="en-GB" sz="11200" dirty="0">
                <a:solidFill>
                  <a:schemeClr val="tx1">
                    <a:lumMod val="65000"/>
                    <a:lumOff val="35000"/>
                  </a:schemeClr>
                </a:solidFill>
              </a:rPr>
              <a:t>with the development of their confidence in a particular area</a:t>
            </a:r>
            <a:r>
              <a:rPr lang="en-GB" sz="11200" dirty="0" smtClean="0">
                <a:solidFill>
                  <a:schemeClr val="tx1">
                    <a:lumMod val="65000"/>
                    <a:lumOff val="35000"/>
                  </a:schemeClr>
                </a:solidFill>
              </a:rPr>
              <a:t>.</a:t>
            </a:r>
          </a:p>
          <a:p>
            <a:endParaRPr lang="en-GB" sz="11200" dirty="0" smtClean="0">
              <a:solidFill>
                <a:schemeClr val="tx1">
                  <a:lumMod val="65000"/>
                  <a:lumOff val="35000"/>
                </a:schemeClr>
              </a:solidFill>
            </a:endParaRPr>
          </a:p>
          <a:p>
            <a:r>
              <a:rPr lang="en-GB" sz="11200" dirty="0" smtClean="0">
                <a:solidFill>
                  <a:schemeClr val="tx1">
                    <a:lumMod val="65000"/>
                    <a:lumOff val="35000"/>
                  </a:schemeClr>
                </a:solidFill>
              </a:rPr>
              <a:t>Please speak to class teachers if you have any questions. </a:t>
            </a:r>
            <a:r>
              <a:rPr lang="en-GB" sz="11200" dirty="0" smtClean="0">
                <a:solidFill>
                  <a:schemeClr val="tx1">
                    <a:lumMod val="65000"/>
                    <a:lumOff val="35000"/>
                  </a:schemeClr>
                </a:solidFill>
                <a:sym typeface="Wingdings" panose="05000000000000000000" pitchFamily="2" charset="2"/>
              </a:rPr>
              <a:t> </a:t>
            </a:r>
            <a:endParaRPr lang="en-GB" sz="11200" dirty="0" smtClean="0">
              <a:solidFill>
                <a:schemeClr val="tx1">
                  <a:lumMod val="65000"/>
                  <a:lumOff val="35000"/>
                </a:schemeClr>
              </a:solidFill>
            </a:endParaRPr>
          </a:p>
          <a:p>
            <a:endParaRPr lang="en-GB" sz="11200" dirty="0"/>
          </a:p>
          <a:p>
            <a:endParaRPr lang="en-GB" sz="11200" dirty="0"/>
          </a:p>
          <a:p>
            <a:r>
              <a:rPr lang="en-GB" sz="11200" dirty="0"/>
              <a:t> </a:t>
            </a:r>
          </a:p>
          <a:p>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116632"/>
            <a:ext cx="1145479" cy="94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514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57290" y="214290"/>
            <a:ext cx="6293582" cy="923330"/>
          </a:xfrm>
          <a:prstGeom prst="rect">
            <a:avLst/>
          </a:prstGeom>
          <a:noFill/>
        </p:spPr>
        <p:txBody>
          <a:bodyPr wrap="none">
            <a:spAutoFit/>
          </a:bodyPr>
          <a:lstStyle/>
          <a:p>
            <a:pPr algn="ctr">
              <a:defRPr/>
            </a:pPr>
            <a:r>
              <a:rPr lang="en-US" sz="5400" b="1"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rPr>
              <a:t>E-Safety @ </a:t>
            </a:r>
            <a:r>
              <a:rPr lang="en-US" sz="5400" b="1" dirty="0" err="1">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rPr>
              <a:t>Milverton</a:t>
            </a:r>
            <a:endParaRPr lang="en-US" sz="5400" b="1" dirty="0">
              <a:ln w="10541" cmpd="sng">
                <a:solidFill>
                  <a:srgbClr val="BBE0E3">
                    <a:shade val="88000"/>
                    <a:satMod val="110000"/>
                  </a:srgbClr>
                </a:solidFill>
                <a:prstDash val="solid"/>
              </a:ln>
              <a:gradFill>
                <a:gsLst>
                  <a:gs pos="0">
                    <a:srgbClr val="BBE0E3">
                      <a:tint val="40000"/>
                      <a:satMod val="250000"/>
                    </a:srgbClr>
                  </a:gs>
                  <a:gs pos="9000">
                    <a:srgbClr val="BBE0E3">
                      <a:tint val="52000"/>
                      <a:satMod val="300000"/>
                    </a:srgbClr>
                  </a:gs>
                  <a:gs pos="50000">
                    <a:srgbClr val="BBE0E3">
                      <a:shade val="20000"/>
                      <a:satMod val="300000"/>
                    </a:srgbClr>
                  </a:gs>
                  <a:gs pos="79000">
                    <a:srgbClr val="BBE0E3">
                      <a:tint val="52000"/>
                      <a:satMod val="300000"/>
                    </a:srgbClr>
                  </a:gs>
                  <a:gs pos="100000">
                    <a:srgbClr val="BBE0E3">
                      <a:tint val="40000"/>
                      <a:satMod val="250000"/>
                    </a:srgbClr>
                  </a:gs>
                </a:gsLst>
                <a:lin ang="5400000"/>
              </a:gradFill>
            </a:endParaRPr>
          </a:p>
        </p:txBody>
      </p:sp>
      <p:pic>
        <p:nvPicPr>
          <p:cNvPr id="21507" name="Picture 2"/>
          <p:cNvPicPr>
            <a:picLocks noChangeAspect="1" noChangeArrowheads="1"/>
          </p:cNvPicPr>
          <p:nvPr/>
        </p:nvPicPr>
        <p:blipFill>
          <a:blip r:embed="rId3" cstate="print"/>
          <a:srcRect/>
          <a:stretch>
            <a:fillRect/>
          </a:stretch>
        </p:blipFill>
        <p:spPr bwMode="auto">
          <a:xfrm>
            <a:off x="500063" y="1143000"/>
            <a:ext cx="8143875" cy="5427663"/>
          </a:xfrm>
          <a:prstGeom prst="rect">
            <a:avLst/>
          </a:prstGeom>
          <a:noFill/>
          <a:ln w="9525">
            <a:noFill/>
            <a:miter lim="800000"/>
            <a:headEnd/>
            <a:tailEnd/>
          </a:ln>
        </p:spPr>
      </p:pic>
    </p:spTree>
    <p:extLst>
      <p:ext uri="{BB962C8B-B14F-4D97-AF65-F5344CB8AC3E}">
        <p14:creationId xmlns:p14="http://schemas.microsoft.com/office/powerpoint/2010/main" val="3113098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214313" y="1268760"/>
            <a:ext cx="8929687" cy="6001643"/>
          </a:xfrm>
          <a:prstGeom prst="rect">
            <a:avLst/>
          </a:prstGeom>
          <a:noFill/>
          <a:ln w="9525">
            <a:noFill/>
            <a:miter lim="800000"/>
            <a:headEnd/>
            <a:tailEnd/>
          </a:ln>
        </p:spPr>
        <p:txBody>
          <a:bodyPr>
            <a:spAutoFit/>
          </a:bodyPr>
          <a:lstStyle/>
          <a:p>
            <a:pPr fontAlgn="base">
              <a:spcBef>
                <a:spcPct val="0"/>
              </a:spcBef>
              <a:spcAft>
                <a:spcPct val="0"/>
              </a:spcAft>
              <a:buFont typeface="Arial" charset="0"/>
              <a:buChar char="•"/>
            </a:pPr>
            <a:r>
              <a:rPr lang="en-US" sz="2400" b="1" dirty="0">
                <a:solidFill>
                  <a:schemeClr val="accent6">
                    <a:lumMod val="60000"/>
                    <a:lumOff val="40000"/>
                  </a:schemeClr>
                </a:solidFill>
                <a:latin typeface="Calibri" pitchFamily="34" charset="0"/>
              </a:rPr>
              <a:t>Talk to your child about what they’re up to online. </a:t>
            </a:r>
          </a:p>
          <a:p>
            <a:pPr fontAlgn="base">
              <a:spcBef>
                <a:spcPct val="0"/>
              </a:spcBef>
              <a:spcAft>
                <a:spcPct val="0"/>
              </a:spcAft>
            </a:pPr>
            <a:r>
              <a:rPr lang="en-US" sz="2000" dirty="0">
                <a:solidFill>
                  <a:srgbClr val="000000"/>
                </a:solidFill>
                <a:latin typeface="Calibri" pitchFamily="34" charset="0"/>
              </a:rPr>
              <a:t>Be a part of their online life; involve the whole family and show an interest. Find out what sites they visit and what they love about them, if they know you understand they are more likely to come to you if they have any problems.</a:t>
            </a:r>
          </a:p>
          <a:p>
            <a:pPr fontAlgn="base">
              <a:spcBef>
                <a:spcPct val="0"/>
              </a:spcBef>
              <a:spcAft>
                <a:spcPct val="0"/>
              </a:spcAft>
            </a:pPr>
            <a:endParaRPr lang="en-US" sz="2000" b="1" dirty="0">
              <a:solidFill>
                <a:srgbClr val="000000"/>
              </a:solidFill>
              <a:latin typeface="Calibri" pitchFamily="34" charset="0"/>
            </a:endParaRPr>
          </a:p>
          <a:p>
            <a:pPr fontAlgn="base">
              <a:spcBef>
                <a:spcPct val="0"/>
              </a:spcBef>
              <a:spcAft>
                <a:spcPct val="0"/>
              </a:spcAft>
              <a:buFont typeface="Arial" charset="0"/>
              <a:buChar char="•"/>
            </a:pPr>
            <a:r>
              <a:rPr lang="en-US" sz="2400" b="1" dirty="0">
                <a:solidFill>
                  <a:schemeClr val="accent6">
                    <a:lumMod val="60000"/>
                    <a:lumOff val="40000"/>
                  </a:schemeClr>
                </a:solidFill>
                <a:latin typeface="Calibri" pitchFamily="34" charset="0"/>
              </a:rPr>
              <a:t>Watch </a:t>
            </a:r>
            <a:r>
              <a:rPr lang="en-US" sz="2400" b="1" dirty="0" err="1">
                <a:solidFill>
                  <a:schemeClr val="accent6">
                    <a:lumMod val="60000"/>
                    <a:lumOff val="40000"/>
                  </a:schemeClr>
                </a:solidFill>
                <a:latin typeface="Calibri" pitchFamily="34" charset="0"/>
              </a:rPr>
              <a:t>Thinkuknow</a:t>
            </a:r>
            <a:r>
              <a:rPr lang="en-US" sz="2400" b="1" dirty="0">
                <a:solidFill>
                  <a:schemeClr val="accent6">
                    <a:lumMod val="60000"/>
                    <a:lumOff val="40000"/>
                  </a:schemeClr>
                </a:solidFill>
                <a:latin typeface="Calibri" pitchFamily="34" charset="0"/>
              </a:rPr>
              <a:t> films and cartoons with your child</a:t>
            </a:r>
            <a:r>
              <a:rPr lang="en-US" sz="2400" dirty="0">
                <a:solidFill>
                  <a:srgbClr val="C00000"/>
                </a:solidFill>
                <a:latin typeface="Calibri" pitchFamily="34" charset="0"/>
              </a:rPr>
              <a:t>. </a:t>
            </a:r>
          </a:p>
          <a:p>
            <a:pPr fontAlgn="base">
              <a:spcBef>
                <a:spcPct val="0"/>
              </a:spcBef>
              <a:spcAft>
                <a:spcPct val="0"/>
              </a:spcAft>
            </a:pPr>
            <a:r>
              <a:rPr lang="en-US" sz="2000" dirty="0">
                <a:solidFill>
                  <a:srgbClr val="000000"/>
                </a:solidFill>
                <a:latin typeface="Calibri" pitchFamily="34" charset="0"/>
              </a:rPr>
              <a:t>The </a:t>
            </a:r>
            <a:r>
              <a:rPr lang="en-US" sz="2000" u="sng" dirty="0" err="1">
                <a:solidFill>
                  <a:srgbClr val="000000"/>
                </a:solidFill>
                <a:latin typeface="Calibri" pitchFamily="34" charset="0"/>
                <a:hlinkClick r:id="rId3" tooltip="Thinkuknow"/>
              </a:rPr>
              <a:t>Thinkuknow</a:t>
            </a:r>
            <a:r>
              <a:rPr lang="en-US" sz="2000" u="sng" dirty="0">
                <a:solidFill>
                  <a:srgbClr val="000000"/>
                </a:solidFill>
                <a:latin typeface="Calibri" pitchFamily="34" charset="0"/>
                <a:hlinkClick r:id="rId3" tooltip="Thinkuknow"/>
              </a:rPr>
              <a:t> site</a:t>
            </a:r>
            <a:r>
              <a:rPr lang="en-US" sz="2000" u="sng" dirty="0">
                <a:solidFill>
                  <a:srgbClr val="000000"/>
                </a:solidFill>
                <a:latin typeface="Calibri" pitchFamily="34" charset="0"/>
              </a:rPr>
              <a:t> </a:t>
            </a:r>
            <a:r>
              <a:rPr lang="en-US" sz="2000" dirty="0">
                <a:solidFill>
                  <a:srgbClr val="000000"/>
                </a:solidFill>
                <a:latin typeface="Calibri" pitchFamily="34" charset="0"/>
              </a:rPr>
              <a:t>has films, games and advice for child from five all the way to 16.</a:t>
            </a:r>
          </a:p>
          <a:p>
            <a:pPr fontAlgn="base">
              <a:spcBef>
                <a:spcPct val="0"/>
              </a:spcBef>
              <a:spcAft>
                <a:spcPct val="0"/>
              </a:spcAft>
            </a:pPr>
            <a:endParaRPr lang="en-US" sz="2000" dirty="0">
              <a:solidFill>
                <a:srgbClr val="000000"/>
              </a:solidFill>
              <a:latin typeface="Calibri" pitchFamily="34" charset="0"/>
            </a:endParaRPr>
          </a:p>
          <a:p>
            <a:pPr fontAlgn="base">
              <a:spcBef>
                <a:spcPct val="0"/>
              </a:spcBef>
              <a:spcAft>
                <a:spcPct val="0"/>
              </a:spcAft>
              <a:buFont typeface="Arial" charset="0"/>
              <a:buChar char="•"/>
            </a:pPr>
            <a:r>
              <a:rPr lang="en-US" sz="2400" b="1" dirty="0">
                <a:solidFill>
                  <a:schemeClr val="accent6">
                    <a:lumMod val="60000"/>
                    <a:lumOff val="40000"/>
                  </a:schemeClr>
                </a:solidFill>
                <a:latin typeface="Calibri" pitchFamily="34" charset="0"/>
              </a:rPr>
              <a:t>Encourage your child to go online and explore!</a:t>
            </a:r>
            <a:r>
              <a:rPr lang="en-US" sz="2400" dirty="0">
                <a:solidFill>
                  <a:schemeClr val="accent6">
                    <a:lumMod val="60000"/>
                    <a:lumOff val="40000"/>
                  </a:schemeClr>
                </a:solidFill>
                <a:latin typeface="Calibri" pitchFamily="34" charset="0"/>
              </a:rPr>
              <a:t> </a:t>
            </a:r>
          </a:p>
          <a:p>
            <a:pPr fontAlgn="base">
              <a:spcBef>
                <a:spcPct val="0"/>
              </a:spcBef>
              <a:spcAft>
                <a:spcPct val="0"/>
              </a:spcAft>
            </a:pPr>
            <a:r>
              <a:rPr lang="en-US" sz="2000" dirty="0">
                <a:solidFill>
                  <a:srgbClr val="000000"/>
                </a:solidFill>
                <a:latin typeface="Calibri" pitchFamily="34" charset="0"/>
              </a:rPr>
              <a:t>There is a wealth of age-appropriate sites online for your children. Encourage them to use sites which are fun, educational and that will help them to develop online skills.</a:t>
            </a:r>
          </a:p>
          <a:p>
            <a:pPr fontAlgn="base">
              <a:spcBef>
                <a:spcPct val="0"/>
              </a:spcBef>
              <a:spcAft>
                <a:spcPct val="0"/>
              </a:spcAft>
            </a:pPr>
            <a:endParaRPr lang="en-US" sz="2000" dirty="0">
              <a:solidFill>
                <a:schemeClr val="accent6">
                  <a:lumMod val="60000"/>
                  <a:lumOff val="40000"/>
                </a:schemeClr>
              </a:solidFill>
              <a:latin typeface="Calibri" pitchFamily="34" charset="0"/>
            </a:endParaRPr>
          </a:p>
          <a:p>
            <a:pPr fontAlgn="base">
              <a:spcBef>
                <a:spcPct val="0"/>
              </a:spcBef>
              <a:spcAft>
                <a:spcPct val="0"/>
              </a:spcAft>
              <a:buFont typeface="Arial" charset="0"/>
              <a:buChar char="•"/>
            </a:pPr>
            <a:r>
              <a:rPr lang="en-US" sz="2400" b="1" dirty="0">
                <a:solidFill>
                  <a:schemeClr val="accent6">
                    <a:lumMod val="60000"/>
                    <a:lumOff val="40000"/>
                  </a:schemeClr>
                </a:solidFill>
                <a:latin typeface="Calibri" pitchFamily="34" charset="0"/>
              </a:rPr>
              <a:t>Keep up-to-date with your child’s development online</a:t>
            </a:r>
            <a:r>
              <a:rPr lang="en-US" sz="2400" dirty="0">
                <a:solidFill>
                  <a:schemeClr val="accent6">
                    <a:lumMod val="60000"/>
                    <a:lumOff val="40000"/>
                  </a:schemeClr>
                </a:solidFill>
                <a:latin typeface="Calibri" pitchFamily="34" charset="0"/>
              </a:rPr>
              <a:t>. </a:t>
            </a:r>
          </a:p>
          <a:p>
            <a:pPr fontAlgn="base">
              <a:spcBef>
                <a:spcPct val="0"/>
              </a:spcBef>
              <a:spcAft>
                <a:spcPct val="0"/>
              </a:spcAft>
            </a:pPr>
            <a:r>
              <a:rPr lang="en-US" sz="2000" dirty="0">
                <a:solidFill>
                  <a:srgbClr val="000000"/>
                </a:solidFill>
                <a:latin typeface="Calibri" pitchFamily="34" charset="0"/>
              </a:rPr>
              <a:t>Children grow up fast and they will be growing in confidence and learning new skills daily. It’s important that as your child learns more, so do you</a:t>
            </a:r>
            <a:r>
              <a:rPr lang="en-US" sz="2000" dirty="0" smtClean="0">
                <a:solidFill>
                  <a:srgbClr val="000000"/>
                </a:solidFill>
                <a:latin typeface="Calibri" pitchFamily="34" charset="0"/>
              </a:rPr>
              <a:t>.</a:t>
            </a:r>
            <a:endParaRPr lang="en-US" sz="2000" dirty="0">
              <a:solidFill>
                <a:srgbClr val="000000"/>
              </a:solidFill>
              <a:latin typeface="Calibri" pitchFamily="34" charset="0"/>
            </a:endParaRPr>
          </a:p>
          <a:p>
            <a:pPr fontAlgn="base">
              <a:spcBef>
                <a:spcPct val="0"/>
              </a:spcBef>
              <a:spcAft>
                <a:spcPct val="0"/>
              </a:spcAft>
            </a:pPr>
            <a:endParaRPr lang="en-US" sz="1400" dirty="0">
              <a:solidFill>
                <a:srgbClr val="000000"/>
              </a:solidFill>
              <a:latin typeface="Calibri" pitchFamily="34" charset="0"/>
            </a:endParaRPr>
          </a:p>
          <a:p>
            <a:pPr fontAlgn="base">
              <a:spcBef>
                <a:spcPct val="0"/>
              </a:spcBef>
              <a:spcAft>
                <a:spcPct val="0"/>
              </a:spcAft>
            </a:pPr>
            <a:endParaRPr lang="en-US" sz="1400" dirty="0">
              <a:solidFill>
                <a:srgbClr val="000000"/>
              </a:solidFill>
              <a:latin typeface="Calibri" pitchFamily="34" charset="0"/>
            </a:endParaRPr>
          </a:p>
        </p:txBody>
      </p:sp>
      <p:sp>
        <p:nvSpPr>
          <p:cNvPr id="7" name="Rectangle 6"/>
          <p:cNvSpPr/>
          <p:nvPr/>
        </p:nvSpPr>
        <p:spPr>
          <a:xfrm>
            <a:off x="2037183" y="0"/>
            <a:ext cx="4357603" cy="1200329"/>
          </a:xfrm>
          <a:prstGeom prst="rect">
            <a:avLst/>
          </a:prstGeom>
        </p:spPr>
        <p:txBody>
          <a:bodyPr wrap="none">
            <a:spAutoFit/>
          </a:bodyPr>
          <a:lstStyle/>
          <a:p>
            <a:pPr algn="ctr">
              <a:defRPr/>
            </a:pPr>
            <a:r>
              <a:rPr lang="en-US" sz="7200" b="1" u="sng" dirty="0">
                <a:ln w="10541" cmpd="sng">
                  <a:solidFill>
                    <a:srgbClr val="BBE0E3">
                      <a:shade val="88000"/>
                      <a:satMod val="110000"/>
                    </a:srgbClr>
                  </a:solidFill>
                  <a:prstDash val="solid"/>
                </a:ln>
                <a:solidFill>
                  <a:schemeClr val="accent6">
                    <a:lumMod val="60000"/>
                    <a:lumOff val="40000"/>
                  </a:schemeClr>
                </a:solidFill>
              </a:rPr>
              <a:t>TOP TIPS</a:t>
            </a:r>
          </a:p>
        </p:txBody>
      </p:sp>
    </p:spTree>
    <p:extLst>
      <p:ext uri="{BB962C8B-B14F-4D97-AF65-F5344CB8AC3E}">
        <p14:creationId xmlns:p14="http://schemas.microsoft.com/office/powerpoint/2010/main" val="1043600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85750" y="214313"/>
            <a:ext cx="8534722" cy="6309420"/>
          </a:xfrm>
          <a:prstGeom prst="rect">
            <a:avLst/>
          </a:prstGeom>
          <a:noFill/>
          <a:ln w="9525">
            <a:noFill/>
            <a:miter lim="800000"/>
            <a:headEnd/>
            <a:tailEnd/>
          </a:ln>
        </p:spPr>
        <p:txBody>
          <a:bodyPr wrap="square">
            <a:spAutoFit/>
          </a:bodyPr>
          <a:lstStyle/>
          <a:p>
            <a:pPr fontAlgn="base">
              <a:spcBef>
                <a:spcPct val="0"/>
              </a:spcBef>
              <a:spcAft>
                <a:spcPct val="0"/>
              </a:spcAft>
              <a:buFont typeface="Arial" charset="0"/>
              <a:buChar char="•"/>
            </a:pPr>
            <a:r>
              <a:rPr lang="en-US" sz="2400" b="1" dirty="0">
                <a:solidFill>
                  <a:schemeClr val="accent6">
                    <a:lumMod val="60000"/>
                    <a:lumOff val="40000"/>
                  </a:schemeClr>
                </a:solidFill>
                <a:latin typeface="Calibri" pitchFamily="34" charset="0"/>
              </a:rPr>
              <a:t>Set boundaries in the online world just as you would in the real world</a:t>
            </a:r>
            <a:r>
              <a:rPr lang="en-US" sz="2400" dirty="0">
                <a:solidFill>
                  <a:srgbClr val="C00000"/>
                </a:solidFill>
                <a:latin typeface="Calibri" pitchFamily="34" charset="0"/>
              </a:rPr>
              <a:t>. </a:t>
            </a:r>
          </a:p>
          <a:p>
            <a:pPr fontAlgn="base">
              <a:spcBef>
                <a:spcPct val="0"/>
              </a:spcBef>
              <a:spcAft>
                <a:spcPct val="0"/>
              </a:spcAft>
            </a:pPr>
            <a:r>
              <a:rPr lang="en-US" sz="2000" dirty="0">
                <a:solidFill>
                  <a:srgbClr val="000000"/>
                </a:solidFill>
                <a:latin typeface="Calibri" pitchFamily="34" charset="0"/>
              </a:rPr>
              <a:t>Think about what they might see, what they share, who they talk to and how long they spend online. It is important to discuss boundaries at a young age to develop the tools and skills children need to enjoy their time online. </a:t>
            </a:r>
          </a:p>
          <a:p>
            <a:pPr fontAlgn="base">
              <a:spcBef>
                <a:spcPct val="0"/>
              </a:spcBef>
              <a:spcAft>
                <a:spcPct val="0"/>
              </a:spcAft>
            </a:pPr>
            <a:endParaRPr lang="en-US" sz="2400" b="1" dirty="0">
              <a:solidFill>
                <a:schemeClr val="accent6">
                  <a:lumMod val="60000"/>
                  <a:lumOff val="40000"/>
                </a:schemeClr>
              </a:solidFill>
              <a:latin typeface="Calibri" pitchFamily="34" charset="0"/>
            </a:endParaRPr>
          </a:p>
          <a:p>
            <a:pPr fontAlgn="base">
              <a:spcBef>
                <a:spcPct val="0"/>
              </a:spcBef>
              <a:spcAft>
                <a:spcPct val="0"/>
              </a:spcAft>
              <a:buFont typeface="Arial" charset="0"/>
              <a:buChar char="•"/>
            </a:pPr>
            <a:r>
              <a:rPr lang="en-US" sz="2400" b="1" dirty="0">
                <a:solidFill>
                  <a:schemeClr val="accent6">
                    <a:lumMod val="60000"/>
                    <a:lumOff val="40000"/>
                  </a:schemeClr>
                </a:solidFill>
                <a:latin typeface="Calibri" pitchFamily="34" charset="0"/>
              </a:rPr>
              <a:t>Keep all equipment that connects to the internet in a family space</a:t>
            </a:r>
            <a:r>
              <a:rPr lang="en-US" sz="2400" dirty="0">
                <a:solidFill>
                  <a:srgbClr val="C00000"/>
                </a:solidFill>
                <a:latin typeface="Calibri" pitchFamily="34" charset="0"/>
              </a:rPr>
              <a:t>. </a:t>
            </a:r>
          </a:p>
          <a:p>
            <a:pPr fontAlgn="base">
              <a:spcBef>
                <a:spcPct val="0"/>
              </a:spcBef>
              <a:spcAft>
                <a:spcPct val="0"/>
              </a:spcAft>
            </a:pPr>
            <a:r>
              <a:rPr lang="en-US" sz="2000" dirty="0">
                <a:solidFill>
                  <a:srgbClr val="000000"/>
                </a:solidFill>
                <a:latin typeface="Calibri" pitchFamily="34" charset="0"/>
              </a:rPr>
              <a:t>For children of this age, it is important to keep internet use in family areas so you can see the sites your child is using and be there for them if they stumble across </a:t>
            </a:r>
            <a:r>
              <a:rPr lang="en-US" sz="2000" dirty="0">
                <a:latin typeface="Calibri" pitchFamily="34" charset="0"/>
              </a:rPr>
              <a:t>something they don’t want to see.</a:t>
            </a:r>
          </a:p>
          <a:p>
            <a:pPr fontAlgn="base">
              <a:spcBef>
                <a:spcPct val="0"/>
              </a:spcBef>
              <a:spcAft>
                <a:spcPct val="0"/>
              </a:spcAft>
            </a:pPr>
            <a:endParaRPr lang="en-US" sz="2000" dirty="0">
              <a:solidFill>
                <a:schemeClr val="accent6">
                  <a:lumMod val="60000"/>
                  <a:lumOff val="40000"/>
                </a:schemeClr>
              </a:solidFill>
              <a:latin typeface="Calibri" pitchFamily="34" charset="0"/>
            </a:endParaRPr>
          </a:p>
          <a:p>
            <a:pPr fontAlgn="base">
              <a:spcBef>
                <a:spcPct val="0"/>
              </a:spcBef>
              <a:spcAft>
                <a:spcPct val="0"/>
              </a:spcAft>
              <a:buFont typeface="Arial" charset="0"/>
              <a:buChar char="•"/>
            </a:pPr>
            <a:r>
              <a:rPr lang="en-US" sz="2400" b="1" dirty="0">
                <a:solidFill>
                  <a:schemeClr val="accent6">
                    <a:lumMod val="60000"/>
                    <a:lumOff val="40000"/>
                  </a:schemeClr>
                </a:solidFill>
                <a:latin typeface="Calibri" pitchFamily="34" charset="0"/>
              </a:rPr>
              <a:t>Know what connects to the internet and how</a:t>
            </a:r>
            <a:r>
              <a:rPr lang="en-US" sz="2400" dirty="0">
                <a:solidFill>
                  <a:schemeClr val="accent6">
                    <a:lumMod val="60000"/>
                    <a:lumOff val="40000"/>
                  </a:schemeClr>
                </a:solidFill>
                <a:latin typeface="Calibri" pitchFamily="34" charset="0"/>
              </a:rPr>
              <a:t>. </a:t>
            </a:r>
          </a:p>
          <a:p>
            <a:pPr fontAlgn="base">
              <a:spcBef>
                <a:spcPct val="0"/>
              </a:spcBef>
              <a:spcAft>
                <a:spcPct val="0"/>
              </a:spcAft>
            </a:pPr>
            <a:r>
              <a:rPr lang="en-US" sz="2000" dirty="0">
                <a:solidFill>
                  <a:srgbClr val="000000"/>
                </a:solidFill>
                <a:latin typeface="Calibri" pitchFamily="34" charset="0"/>
              </a:rPr>
              <a:t>Nowadays even the TV connects to the internet. Make sure you’re aware of which devices that your child uses connect to the internet, such as their phone or games console. Also, find out how they are accessing the internet – is it your connection, or a </a:t>
            </a:r>
            <a:r>
              <a:rPr lang="en-US" sz="2000" dirty="0" err="1">
                <a:solidFill>
                  <a:srgbClr val="000000"/>
                </a:solidFill>
                <a:latin typeface="Calibri" pitchFamily="34" charset="0"/>
              </a:rPr>
              <a:t>neighbour’s</a:t>
            </a:r>
            <a:r>
              <a:rPr lang="en-US" sz="2000" dirty="0">
                <a:solidFill>
                  <a:srgbClr val="000000"/>
                </a:solidFill>
                <a:latin typeface="Calibri" pitchFamily="34" charset="0"/>
              </a:rPr>
              <a:t> </a:t>
            </a:r>
            <a:r>
              <a:rPr lang="en-US" sz="2000" dirty="0" err="1">
                <a:solidFill>
                  <a:srgbClr val="000000"/>
                </a:solidFill>
                <a:latin typeface="Calibri" pitchFamily="34" charset="0"/>
              </a:rPr>
              <a:t>wifi</a:t>
            </a:r>
            <a:r>
              <a:rPr lang="en-US" sz="2000" dirty="0">
                <a:solidFill>
                  <a:srgbClr val="000000"/>
                </a:solidFill>
                <a:latin typeface="Calibri" pitchFamily="34" charset="0"/>
              </a:rPr>
              <a:t>? </a:t>
            </a:r>
          </a:p>
          <a:p>
            <a:pPr fontAlgn="base">
              <a:spcBef>
                <a:spcPct val="0"/>
              </a:spcBef>
              <a:spcAft>
                <a:spcPct val="0"/>
              </a:spcAft>
            </a:pPr>
            <a:r>
              <a:rPr lang="en-US" sz="2000" dirty="0">
                <a:solidFill>
                  <a:srgbClr val="000000"/>
                </a:solidFill>
                <a:latin typeface="Calibri" pitchFamily="34" charset="0"/>
              </a:rPr>
              <a:t>This will affect whether the safety setting you set are being applied.</a:t>
            </a:r>
          </a:p>
          <a:p>
            <a:pPr fontAlgn="base">
              <a:spcBef>
                <a:spcPct val="0"/>
              </a:spcBef>
              <a:spcAft>
                <a:spcPct val="0"/>
              </a:spcAft>
            </a:pPr>
            <a:endParaRPr lang="en-US" sz="2000" dirty="0">
              <a:solidFill>
                <a:srgbClr val="000000"/>
              </a:solidFill>
              <a:latin typeface="Calibri" pitchFamily="34" charset="0"/>
            </a:endParaRPr>
          </a:p>
        </p:txBody>
      </p:sp>
    </p:spTree>
    <p:extLst>
      <p:ext uri="{BB962C8B-B14F-4D97-AF65-F5344CB8AC3E}">
        <p14:creationId xmlns:p14="http://schemas.microsoft.com/office/powerpoint/2010/main" val="3751089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99203" y="807928"/>
            <a:ext cx="8445264" cy="4930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360"/>
              </a:spcBef>
              <a:buClr>
                <a:srgbClr val="00B0F0"/>
              </a:buClr>
              <a:buSzPct val="95000"/>
              <a:buNone/>
              <a:defRPr sz="1800"/>
            </a:pPr>
            <a:endParaRPr lang="en-GB" sz="900" b="0" i="0" u="none" strike="noStrike" kern="1200" spc="0" dirty="0">
              <a:ln>
                <a:noFill/>
              </a:ln>
              <a:latin typeface="Constantia" pitchFamily="18"/>
              <a:ea typeface="Microsoft YaHei" pitchFamily="2"/>
              <a:cs typeface="Mangal" pitchFamily="2"/>
            </a:endParaRPr>
          </a:p>
          <a:p>
            <a:pPr hangingPunct="0">
              <a:spcBef>
                <a:spcPts val="360"/>
              </a:spcBef>
              <a:buClr>
                <a:srgbClr val="00B0F0"/>
              </a:buClr>
              <a:buSzPct val="95000"/>
              <a:defRPr sz="1800"/>
            </a:pPr>
            <a:r>
              <a:rPr lang="en-GB" sz="2000" b="0" i="0" u="none" strike="noStrike" kern="1200" spc="0" dirty="0">
                <a:ln>
                  <a:noFill/>
                </a:ln>
                <a:latin typeface="Constantia" pitchFamily="18"/>
                <a:ea typeface="Microsoft YaHei" pitchFamily="2"/>
                <a:cs typeface="Mangal" pitchFamily="2"/>
              </a:rPr>
              <a:t>We plan a two year cycle to ensure that we meet the requirements for both Year 3 and Year 4 children</a:t>
            </a:r>
            <a:r>
              <a:rPr lang="en-GB" sz="2000" b="0" i="0" u="none" strike="noStrike" kern="1200" spc="0" dirty="0" smtClean="0">
                <a:ln>
                  <a:noFill/>
                </a:ln>
                <a:latin typeface="Constantia" pitchFamily="18"/>
                <a:ea typeface="Microsoft YaHei" pitchFamily="2"/>
                <a:cs typeface="Mangal" pitchFamily="2"/>
              </a:rPr>
              <a:t>.</a:t>
            </a:r>
          </a:p>
          <a:p>
            <a:pPr hangingPunct="0">
              <a:spcBef>
                <a:spcPts val="360"/>
              </a:spcBef>
              <a:buClr>
                <a:srgbClr val="00B0F0"/>
              </a:buClr>
              <a:buSzPct val="95000"/>
              <a:defRPr sz="1800"/>
            </a:pPr>
            <a:endParaRPr lang="en-GB" sz="900" b="0" i="0" u="none" strike="noStrike" kern="1200" spc="0" dirty="0">
              <a:ln>
                <a:noFill/>
              </a:ln>
              <a:latin typeface="Constantia" pitchFamily="18"/>
              <a:ea typeface="Microsoft YaHei" pitchFamily="2"/>
              <a:cs typeface="Mangal" pitchFamily="2"/>
            </a:endParaRPr>
          </a:p>
          <a:p>
            <a:pPr hangingPunct="0">
              <a:spcBef>
                <a:spcPts val="360"/>
              </a:spcBef>
              <a:buClr>
                <a:srgbClr val="00B0F0"/>
              </a:buClr>
              <a:buSzPct val="95000"/>
              <a:defRPr sz="1800"/>
            </a:pPr>
            <a:r>
              <a:rPr lang="en-GB" sz="2000" dirty="0">
                <a:latin typeface="Constantia" pitchFamily="18"/>
                <a:ea typeface="Microsoft YaHei" pitchFamily="2"/>
                <a:cs typeface="Mangal" pitchFamily="2"/>
              </a:rPr>
              <a:t>Topic-based </a:t>
            </a:r>
            <a:r>
              <a:rPr lang="en-GB" sz="2000" dirty="0" smtClean="0">
                <a:latin typeface="Constantia" pitchFamily="18"/>
                <a:ea typeface="Microsoft YaHei" pitchFamily="2"/>
                <a:cs typeface="Mangal" pitchFamily="2"/>
              </a:rPr>
              <a:t>learning</a:t>
            </a:r>
          </a:p>
          <a:p>
            <a:pPr hangingPunct="0">
              <a:spcBef>
                <a:spcPts val="360"/>
              </a:spcBef>
              <a:buClr>
                <a:srgbClr val="00B0F0"/>
              </a:buClr>
              <a:buSzPct val="95000"/>
              <a:buNone/>
              <a:defRPr sz="1800"/>
            </a:pPr>
            <a:endParaRPr lang="en-GB" sz="900" dirty="0">
              <a:latin typeface="Constantia" pitchFamily="18"/>
              <a:ea typeface="Microsoft YaHei" pitchFamily="2"/>
              <a:cs typeface="Mangal" pitchFamily="2"/>
            </a:endParaRPr>
          </a:p>
          <a:p>
            <a:pPr hangingPunct="0">
              <a:spcBef>
                <a:spcPts val="360"/>
              </a:spcBef>
              <a:buClr>
                <a:srgbClr val="00B0F0"/>
              </a:buClr>
              <a:buSzPct val="95000"/>
              <a:defRPr sz="1800"/>
            </a:pPr>
            <a:r>
              <a:rPr lang="en-GB" sz="2000" b="0" i="0" u="none" strike="noStrike" kern="1200" spc="0" dirty="0" smtClean="0">
                <a:ln>
                  <a:noFill/>
                </a:ln>
                <a:latin typeface="Constantia" pitchFamily="18"/>
                <a:ea typeface="Microsoft YaHei" pitchFamily="2"/>
                <a:cs typeface="Mangal" pitchFamily="2"/>
              </a:rPr>
              <a:t>We </a:t>
            </a:r>
            <a:r>
              <a:rPr lang="en-GB" sz="2000" b="0" i="0" u="none" strike="noStrike" kern="1200" spc="0" dirty="0">
                <a:ln>
                  <a:noFill/>
                </a:ln>
                <a:latin typeface="Constantia" pitchFamily="18"/>
                <a:ea typeface="Microsoft YaHei" pitchFamily="2"/>
                <a:cs typeface="Mangal" pitchFamily="2"/>
              </a:rPr>
              <a:t>look at the Key skills that the children are required to learn and build our topics around them</a:t>
            </a:r>
            <a:r>
              <a:rPr lang="en-GB" sz="2000" b="0" i="0" u="none" strike="noStrike" kern="1200" spc="0" dirty="0" smtClean="0">
                <a:ln>
                  <a:noFill/>
                </a:ln>
                <a:latin typeface="Constantia" pitchFamily="18"/>
                <a:ea typeface="Microsoft YaHei" pitchFamily="2"/>
                <a:cs typeface="Mangal" pitchFamily="2"/>
              </a:rPr>
              <a:t>.</a:t>
            </a:r>
          </a:p>
          <a:p>
            <a:pPr hangingPunct="0">
              <a:spcBef>
                <a:spcPts val="360"/>
              </a:spcBef>
              <a:buClr>
                <a:srgbClr val="00B0F0"/>
              </a:buClr>
              <a:buSzPct val="95000"/>
              <a:buNone/>
              <a:defRPr sz="1800"/>
            </a:pPr>
            <a:endParaRPr lang="en-GB" sz="900" b="0" i="0" u="none" strike="noStrike" kern="1200" spc="0" dirty="0">
              <a:ln>
                <a:noFill/>
              </a:ln>
              <a:latin typeface="Constantia" pitchFamily="18"/>
              <a:ea typeface="Microsoft YaHei" pitchFamily="2"/>
              <a:cs typeface="Mangal" pitchFamily="2"/>
            </a:endParaRPr>
          </a:p>
          <a:p>
            <a:pPr hangingPunct="0">
              <a:spcBef>
                <a:spcPts val="360"/>
              </a:spcBef>
              <a:buClr>
                <a:srgbClr val="00B0F0"/>
              </a:buClr>
              <a:buSzPct val="95000"/>
              <a:defRPr sz="1800"/>
            </a:pPr>
            <a:r>
              <a:rPr lang="en-GB" sz="2000" b="0" i="0" u="none" strike="noStrike" kern="1200" spc="0" dirty="0">
                <a:ln>
                  <a:noFill/>
                </a:ln>
                <a:latin typeface="Constantia" pitchFamily="18"/>
                <a:ea typeface="Microsoft YaHei" pitchFamily="2"/>
                <a:cs typeface="Mangal" pitchFamily="2"/>
              </a:rPr>
              <a:t>We encourage Year 3 and 4 children to start taking a responsible role in their own learning and encourage them to question and investigate whenever possible</a:t>
            </a:r>
            <a:r>
              <a:rPr lang="en-GB" sz="2000" b="0" i="0" u="none" strike="noStrike" kern="1200" spc="0" dirty="0" smtClean="0">
                <a:ln>
                  <a:noFill/>
                </a:ln>
                <a:latin typeface="Constantia" pitchFamily="18"/>
                <a:ea typeface="Microsoft YaHei" pitchFamily="2"/>
                <a:cs typeface="Mangal" pitchFamily="2"/>
              </a:rPr>
              <a:t>.</a:t>
            </a:r>
          </a:p>
          <a:p>
            <a:pPr hangingPunct="0">
              <a:spcBef>
                <a:spcPts val="360"/>
              </a:spcBef>
              <a:buClr>
                <a:srgbClr val="00B0F0"/>
              </a:buClr>
              <a:buSzPct val="95000"/>
              <a:defRPr sz="1800"/>
            </a:pPr>
            <a:endParaRPr lang="en-GB" sz="900" b="0" i="0" u="none" strike="noStrike" kern="1200" spc="0" dirty="0">
              <a:ln>
                <a:noFill/>
              </a:ln>
              <a:latin typeface="Constantia" pitchFamily="18"/>
              <a:ea typeface="Microsoft YaHei" pitchFamily="2"/>
              <a:cs typeface="Mangal" pitchFamily="2"/>
            </a:endParaRPr>
          </a:p>
          <a:p>
            <a:pPr hangingPunct="0">
              <a:spcBef>
                <a:spcPts val="360"/>
              </a:spcBef>
              <a:buClr>
                <a:srgbClr val="00B0F0"/>
              </a:buClr>
              <a:buSzPct val="95000"/>
              <a:defRPr sz="1800"/>
            </a:pPr>
            <a:r>
              <a:rPr lang="en-GB" sz="2000" b="0" i="0" u="none" strike="noStrike" kern="1200" spc="0" dirty="0">
                <a:ln>
                  <a:noFill/>
                </a:ln>
                <a:latin typeface="Constantia" pitchFamily="18"/>
                <a:ea typeface="Microsoft YaHei" pitchFamily="2"/>
                <a:cs typeface="Mangal" pitchFamily="2"/>
              </a:rPr>
              <a:t>We always ask the children at the beginning of a term what they would specifically like to learn about and try and build this into our planning</a:t>
            </a:r>
            <a:r>
              <a:rPr lang="en-GB" sz="2000" b="0" i="0" u="none" strike="noStrike" kern="1200" spc="0" dirty="0" smtClean="0">
                <a:ln>
                  <a:noFill/>
                </a:ln>
                <a:latin typeface="Constantia" pitchFamily="18"/>
                <a:ea typeface="Microsoft YaHei" pitchFamily="2"/>
                <a:cs typeface="Mangal" pitchFamily="2"/>
              </a:rPr>
              <a:t>.</a:t>
            </a:r>
          </a:p>
          <a:p>
            <a:pPr hangingPunct="0">
              <a:spcBef>
                <a:spcPts val="360"/>
              </a:spcBef>
              <a:buClr>
                <a:srgbClr val="00B0F0"/>
              </a:buClr>
              <a:buSzPct val="95000"/>
              <a:defRPr sz="1800"/>
            </a:pPr>
            <a:endParaRPr lang="en-GB" sz="900" b="0" i="0" u="none" strike="noStrike" kern="1200" spc="0" dirty="0" smtClean="0">
              <a:ln>
                <a:noFill/>
              </a:ln>
              <a:latin typeface="Constantia" pitchFamily="18"/>
              <a:ea typeface="Microsoft YaHei" pitchFamily="2"/>
              <a:cs typeface="Mangal" pitchFamily="2"/>
            </a:endParaRPr>
          </a:p>
          <a:p>
            <a:pPr hangingPunct="0">
              <a:spcBef>
                <a:spcPts val="360"/>
              </a:spcBef>
              <a:buClr>
                <a:srgbClr val="00B0F0"/>
              </a:buClr>
              <a:buSzPct val="95000"/>
              <a:defRPr sz="1800"/>
            </a:pPr>
            <a:r>
              <a:rPr lang="en-GB" sz="2000" dirty="0" smtClean="0">
                <a:latin typeface="Constantia" pitchFamily="18"/>
                <a:ea typeface="Microsoft YaHei" pitchFamily="2"/>
                <a:cs typeface="Mangal" pitchFamily="2"/>
              </a:rPr>
              <a:t>We try to have at least one outside visit or expert visitors in each term</a:t>
            </a:r>
            <a:r>
              <a:rPr lang="en-GB" sz="2400" dirty="0" smtClean="0">
                <a:latin typeface="Constantia" pitchFamily="18"/>
                <a:ea typeface="Microsoft YaHei" pitchFamily="2"/>
                <a:cs typeface="Mangal" pitchFamily="2"/>
              </a:rPr>
              <a:t>.</a:t>
            </a:r>
            <a:endParaRPr lang="en-GB" sz="2400" b="0" i="0" u="none" strike="noStrike" kern="1200" spc="0" dirty="0">
              <a:ln>
                <a:noFill/>
              </a:ln>
              <a:latin typeface="Constantia" pitchFamily="18"/>
              <a:ea typeface="Microsoft YaHei" pitchFamily="2"/>
              <a:cs typeface="Mangal" pitchFamily="2"/>
            </a:endParaRPr>
          </a:p>
        </p:txBody>
      </p:sp>
      <p:sp>
        <p:nvSpPr>
          <p:cNvPr id="4" name="Rectangle 2"/>
          <p:cNvSpPr>
            <a:spLocks noChangeArrowheads="1"/>
          </p:cNvSpPr>
          <p:nvPr/>
        </p:nvSpPr>
        <p:spPr bwMode="auto">
          <a:xfrm>
            <a:off x="850900" y="188640"/>
            <a:ext cx="728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z="3600" b="1" u="sng" dirty="0">
                <a:solidFill>
                  <a:srgbClr val="333399"/>
                </a:solidFill>
              </a:rPr>
              <a:t>The </a:t>
            </a:r>
            <a:r>
              <a:rPr lang="en-GB" altLang="en-US" sz="3600" b="1" u="sng" dirty="0" smtClean="0">
                <a:solidFill>
                  <a:srgbClr val="333399"/>
                </a:solidFill>
              </a:rPr>
              <a:t>Curriculum Cycle</a:t>
            </a:r>
            <a:endParaRPr lang="en-GB" altLang="en-US" sz="3600" b="1" u="sng" dirty="0">
              <a:solidFill>
                <a:srgbClr val="000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130011"/>
            <a:ext cx="1057275" cy="108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42172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357188" y="357188"/>
            <a:ext cx="8358187" cy="3046412"/>
          </a:xfrm>
          <a:prstGeom prst="rect">
            <a:avLst/>
          </a:prstGeom>
          <a:noFill/>
          <a:ln w="9525">
            <a:noFill/>
            <a:miter lim="800000"/>
            <a:headEnd/>
            <a:tailEnd/>
          </a:ln>
        </p:spPr>
        <p:txBody>
          <a:bodyPr>
            <a:spAutoFit/>
          </a:bodyPr>
          <a:lstStyle/>
          <a:p>
            <a:pPr fontAlgn="base">
              <a:spcBef>
                <a:spcPct val="0"/>
              </a:spcBef>
              <a:spcAft>
                <a:spcPct val="0"/>
              </a:spcAft>
              <a:buFont typeface="Arial" charset="0"/>
              <a:buChar char="•"/>
            </a:pPr>
            <a:r>
              <a:rPr lang="en-US" sz="2400" b="1" dirty="0">
                <a:solidFill>
                  <a:schemeClr val="accent6">
                    <a:lumMod val="40000"/>
                    <a:lumOff val="60000"/>
                  </a:schemeClr>
                </a:solidFill>
                <a:latin typeface="Calibri" pitchFamily="34" charset="0"/>
              </a:rPr>
              <a:t>Use parental controls on devices that link to the internet, such as the TV, laptops, computers, games consoles and mobile phones</a:t>
            </a:r>
            <a:r>
              <a:rPr lang="en-US" sz="2400" dirty="0">
                <a:solidFill>
                  <a:schemeClr val="accent6">
                    <a:lumMod val="40000"/>
                    <a:lumOff val="60000"/>
                  </a:schemeClr>
                </a:solidFill>
                <a:latin typeface="Calibri" pitchFamily="34" charset="0"/>
              </a:rPr>
              <a:t>. </a:t>
            </a:r>
          </a:p>
          <a:p>
            <a:pPr fontAlgn="base">
              <a:spcBef>
                <a:spcPct val="0"/>
              </a:spcBef>
              <a:spcAft>
                <a:spcPct val="0"/>
              </a:spcAft>
            </a:pPr>
            <a:r>
              <a:rPr lang="en-US" sz="2000" dirty="0">
                <a:solidFill>
                  <a:srgbClr val="000000"/>
                </a:solidFill>
                <a:latin typeface="Calibri" pitchFamily="34" charset="0"/>
              </a:rPr>
              <a:t>Parental controls are not just about locking and blocking, they are a tool to help you set appropriate boundaries as your child grows and develops. They are not the answer to your child’s online safety, but they are a good start and they are not as difficult to install as you might think. Service providers are working hard to make them simple, effective and user friendly.</a:t>
            </a:r>
          </a:p>
          <a:p>
            <a:pPr fontAlgn="base">
              <a:spcBef>
                <a:spcPct val="0"/>
              </a:spcBef>
              <a:spcAft>
                <a:spcPct val="0"/>
              </a:spcAft>
            </a:pPr>
            <a:r>
              <a:rPr lang="en-US" sz="2000" dirty="0">
                <a:solidFill>
                  <a:srgbClr val="000000"/>
                </a:solidFill>
                <a:latin typeface="Calibri" pitchFamily="34" charset="0"/>
                <a:hlinkClick r:id="rId3" tooltip="Parental Controls"/>
              </a:rPr>
              <a:t>Find your service provider and learn how to set your controls</a:t>
            </a:r>
            <a:r>
              <a:rPr lang="en-US" sz="2000" dirty="0">
                <a:solidFill>
                  <a:srgbClr val="000000"/>
                </a:solidFill>
                <a:latin typeface="Calibri" pitchFamily="34" charset="0"/>
              </a:rPr>
              <a:t> </a:t>
            </a:r>
          </a:p>
        </p:txBody>
      </p:sp>
      <p:pic>
        <p:nvPicPr>
          <p:cNvPr id="24579" name="Picture 2"/>
          <p:cNvPicPr>
            <a:picLocks noChangeAspect="1" noChangeArrowheads="1"/>
          </p:cNvPicPr>
          <p:nvPr/>
        </p:nvPicPr>
        <p:blipFill>
          <a:blip r:embed="rId4" cstate="print"/>
          <a:srcRect/>
          <a:stretch>
            <a:fillRect/>
          </a:stretch>
        </p:blipFill>
        <p:spPr bwMode="auto">
          <a:xfrm>
            <a:off x="1357313" y="3929063"/>
            <a:ext cx="2143125" cy="2127250"/>
          </a:xfrm>
          <a:prstGeom prst="rect">
            <a:avLst/>
          </a:prstGeom>
          <a:noFill/>
          <a:ln w="9525">
            <a:noFill/>
            <a:miter lim="800000"/>
            <a:headEnd/>
            <a:tailEnd/>
          </a:ln>
        </p:spPr>
      </p:pic>
      <p:pic>
        <p:nvPicPr>
          <p:cNvPr id="24580" name="Picture 3"/>
          <p:cNvPicPr>
            <a:picLocks noChangeAspect="1" noChangeArrowheads="1"/>
          </p:cNvPicPr>
          <p:nvPr/>
        </p:nvPicPr>
        <p:blipFill>
          <a:blip r:embed="rId5" cstate="print"/>
          <a:srcRect/>
          <a:stretch>
            <a:fillRect/>
          </a:stretch>
        </p:blipFill>
        <p:spPr bwMode="auto">
          <a:xfrm>
            <a:off x="4572000" y="3929063"/>
            <a:ext cx="2500313" cy="2143125"/>
          </a:xfrm>
          <a:prstGeom prst="rect">
            <a:avLst/>
          </a:prstGeom>
          <a:noFill/>
          <a:ln w="9525">
            <a:noFill/>
            <a:miter lim="800000"/>
            <a:headEnd/>
            <a:tailEnd/>
          </a:ln>
        </p:spPr>
      </p:pic>
    </p:spTree>
    <p:extLst>
      <p:ext uri="{BB962C8B-B14F-4D97-AF65-F5344CB8AC3E}">
        <p14:creationId xmlns:p14="http://schemas.microsoft.com/office/powerpoint/2010/main" val="3415749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ChangeArrowheads="1"/>
          </p:cNvSpPr>
          <p:nvPr/>
        </p:nvSpPr>
        <p:spPr bwMode="auto">
          <a:xfrm>
            <a:off x="285750" y="1071563"/>
            <a:ext cx="8572500" cy="5632450"/>
          </a:xfrm>
          <a:prstGeom prst="rect">
            <a:avLst/>
          </a:prstGeom>
          <a:noFill/>
          <a:ln w="9525">
            <a:noFill/>
            <a:miter lim="800000"/>
            <a:headEnd/>
            <a:tailEnd/>
          </a:ln>
        </p:spPr>
        <p:txBody>
          <a:bodyPr anchor="ctr">
            <a:spAutoFit/>
          </a:bodyPr>
          <a:lstStyle/>
          <a:p>
            <a:pPr eaLnBrk="0" hangingPunct="0">
              <a:buFontTx/>
              <a:buChar char="•"/>
              <a:tabLst>
                <a:tab pos="685800" algn="l"/>
              </a:tabLst>
              <a:defRPr/>
            </a:pPr>
            <a:r>
              <a:rPr lang="en-GB" dirty="0">
                <a:solidFill>
                  <a:srgbClr val="000080"/>
                </a:solidFill>
                <a:latin typeface="Kristen ITC" pitchFamily="66" charset="0"/>
                <a:cs typeface="Times New Roman" pitchFamily="18" charset="0"/>
              </a:rPr>
              <a:t>If I see anything I am unhappy with or I receive a message I do not like, </a:t>
            </a:r>
          </a:p>
          <a:p>
            <a:pPr eaLnBrk="0" hangingPunct="0">
              <a:tabLst>
                <a:tab pos="685800" algn="l"/>
              </a:tabLst>
              <a:defRPr/>
            </a:pPr>
            <a:r>
              <a:rPr lang="en-GB" dirty="0">
                <a:solidFill>
                  <a:srgbClr val="000080"/>
                </a:solidFill>
                <a:latin typeface="Kristen ITC" pitchFamily="66" charset="0"/>
                <a:cs typeface="Times New Roman" pitchFamily="18" charset="0"/>
              </a:rPr>
              <a:t>I will not respond to it but I will tell a teacher / responsible adult.</a:t>
            </a:r>
          </a:p>
          <a:p>
            <a:pPr>
              <a:buFont typeface="Arial" charset="0"/>
              <a:buChar char="•"/>
              <a:tabLst>
                <a:tab pos="685800" algn="l"/>
              </a:tabLst>
              <a:defRPr/>
            </a:pPr>
            <a:r>
              <a:rPr lang="en-GB" dirty="0">
                <a:solidFill>
                  <a:srgbClr val="000080"/>
                </a:solidFill>
                <a:latin typeface="Kristen ITC" pitchFamily="66" charset="0"/>
                <a:cs typeface="Times New Roman" pitchFamily="18" charset="0"/>
              </a:rPr>
              <a:t>I will only use the school</a:t>
            </a:r>
            <a:r>
              <a:rPr lang="en-GB" dirty="0">
                <a:solidFill>
                  <a:srgbClr val="000080"/>
                </a:solidFill>
                <a:latin typeface="Calibri" pitchFamily="34" charset="0"/>
                <a:cs typeface="Times New Roman" pitchFamily="18" charset="0"/>
              </a:rPr>
              <a:t>’</a:t>
            </a:r>
            <a:r>
              <a:rPr lang="en-GB" dirty="0">
                <a:solidFill>
                  <a:srgbClr val="000080"/>
                </a:solidFill>
                <a:latin typeface="Kristen ITC" pitchFamily="66" charset="0"/>
                <a:cs typeface="Times New Roman" pitchFamily="18" charset="0"/>
              </a:rPr>
              <a:t>s computers for schoolwork and homework.</a:t>
            </a:r>
            <a:endParaRPr lang="en-GB" sz="1050" dirty="0">
              <a:solidFill>
                <a:srgbClr val="000000"/>
              </a:solidFill>
            </a:endParaRPr>
          </a:p>
          <a:p>
            <a:pPr eaLnBrk="0" hangingPunct="0">
              <a:buFontTx/>
              <a:buChar char="•"/>
              <a:tabLst>
                <a:tab pos="685800" algn="l"/>
              </a:tabLst>
              <a:defRPr/>
            </a:pPr>
            <a:r>
              <a:rPr lang="en-GB" dirty="0">
                <a:solidFill>
                  <a:srgbClr val="FF0000"/>
                </a:solidFill>
                <a:latin typeface="Kristen ITC" pitchFamily="66" charset="0"/>
                <a:cs typeface="Times New Roman" pitchFamily="18" charset="0"/>
              </a:rPr>
              <a:t>I will only delete my own files.</a:t>
            </a:r>
            <a:endParaRPr lang="en-GB" sz="1050" dirty="0">
              <a:solidFill>
                <a:srgbClr val="000000"/>
              </a:solidFill>
            </a:endParaRPr>
          </a:p>
          <a:p>
            <a:pPr eaLnBrk="0" hangingPunct="0">
              <a:buFontTx/>
              <a:buChar char="•"/>
              <a:tabLst>
                <a:tab pos="685800" algn="l"/>
              </a:tabLst>
              <a:defRPr/>
            </a:pPr>
            <a:r>
              <a:rPr lang="en-GB" dirty="0">
                <a:solidFill>
                  <a:srgbClr val="000080"/>
                </a:solidFill>
                <a:latin typeface="Kristen ITC" pitchFamily="66" charset="0"/>
                <a:cs typeface="Times New Roman" pitchFamily="18" charset="0"/>
              </a:rPr>
              <a:t>I will not look at other people</a:t>
            </a:r>
            <a:r>
              <a:rPr lang="en-GB" dirty="0">
                <a:solidFill>
                  <a:srgbClr val="000080"/>
                </a:solidFill>
                <a:latin typeface="Calibri" pitchFamily="34" charset="0"/>
                <a:cs typeface="Times New Roman" pitchFamily="18" charset="0"/>
              </a:rPr>
              <a:t>’</a:t>
            </a:r>
            <a:r>
              <a:rPr lang="en-GB" dirty="0">
                <a:solidFill>
                  <a:srgbClr val="000080"/>
                </a:solidFill>
                <a:latin typeface="Kristen ITC" pitchFamily="66" charset="0"/>
                <a:cs typeface="Times New Roman" pitchFamily="18" charset="0"/>
              </a:rPr>
              <a:t>s files without their permission.</a:t>
            </a:r>
            <a:endParaRPr lang="en-GB" sz="1050" dirty="0">
              <a:solidFill>
                <a:srgbClr val="000000"/>
              </a:solidFill>
            </a:endParaRPr>
          </a:p>
          <a:p>
            <a:pPr eaLnBrk="0" hangingPunct="0">
              <a:buFontTx/>
              <a:buChar char="•"/>
              <a:tabLst>
                <a:tab pos="685800" algn="l"/>
              </a:tabLst>
              <a:defRPr/>
            </a:pPr>
            <a:r>
              <a:rPr lang="en-GB" dirty="0">
                <a:solidFill>
                  <a:srgbClr val="FF0000"/>
                </a:solidFill>
                <a:latin typeface="Kristen ITC" pitchFamily="66" charset="0"/>
                <a:cs typeface="Times New Roman" pitchFamily="18" charset="0"/>
              </a:rPr>
              <a:t>I will not bring files into school without permission.</a:t>
            </a:r>
            <a:endParaRPr lang="en-GB" sz="1050" dirty="0">
              <a:solidFill>
                <a:srgbClr val="000000"/>
              </a:solidFill>
            </a:endParaRPr>
          </a:p>
          <a:p>
            <a:pPr eaLnBrk="0" hangingPunct="0">
              <a:buFontTx/>
              <a:buChar char="•"/>
              <a:tabLst>
                <a:tab pos="685800" algn="l"/>
              </a:tabLst>
              <a:defRPr/>
            </a:pPr>
            <a:r>
              <a:rPr lang="en-GB" dirty="0">
                <a:solidFill>
                  <a:srgbClr val="000080"/>
                </a:solidFill>
                <a:latin typeface="Kristen ITC" pitchFamily="66" charset="0"/>
                <a:cs typeface="Times New Roman" pitchFamily="18" charset="0"/>
              </a:rPr>
              <a:t>I will ask permission from a member of staff before using the Internet and </a:t>
            </a:r>
          </a:p>
          <a:p>
            <a:pPr eaLnBrk="0" hangingPunct="0">
              <a:tabLst>
                <a:tab pos="685800" algn="l"/>
              </a:tabLst>
              <a:defRPr/>
            </a:pPr>
            <a:r>
              <a:rPr lang="en-GB" dirty="0">
                <a:solidFill>
                  <a:srgbClr val="000080"/>
                </a:solidFill>
                <a:latin typeface="Kristen ITC" pitchFamily="66" charset="0"/>
                <a:cs typeface="Times New Roman" pitchFamily="18" charset="0"/>
              </a:rPr>
              <a:t>will not visit Internet sites I know to be banned by the school.</a:t>
            </a:r>
            <a:endParaRPr lang="en-GB" sz="1050" dirty="0">
              <a:solidFill>
                <a:srgbClr val="000000"/>
              </a:solidFill>
            </a:endParaRPr>
          </a:p>
          <a:p>
            <a:pPr eaLnBrk="0" hangingPunct="0">
              <a:buFontTx/>
              <a:buChar char="•"/>
              <a:tabLst>
                <a:tab pos="685800" algn="l"/>
              </a:tabLst>
              <a:defRPr/>
            </a:pPr>
            <a:r>
              <a:rPr lang="en-GB" dirty="0">
                <a:solidFill>
                  <a:srgbClr val="FF0000"/>
                </a:solidFill>
                <a:latin typeface="Kristen ITC" pitchFamily="66" charset="0"/>
                <a:cs typeface="Times New Roman" pitchFamily="18" charset="0"/>
              </a:rPr>
              <a:t>I will only e-mail people I know, or my teacher has approved.</a:t>
            </a:r>
            <a:endParaRPr lang="en-GB" sz="1050" dirty="0">
              <a:solidFill>
                <a:srgbClr val="000000"/>
              </a:solidFill>
            </a:endParaRPr>
          </a:p>
          <a:p>
            <a:pPr eaLnBrk="0" hangingPunct="0">
              <a:buFontTx/>
              <a:buChar char="•"/>
              <a:tabLst>
                <a:tab pos="685800" algn="l"/>
              </a:tabLst>
              <a:defRPr/>
            </a:pPr>
            <a:r>
              <a:rPr lang="en-GB" dirty="0">
                <a:solidFill>
                  <a:srgbClr val="000080"/>
                </a:solidFill>
                <a:latin typeface="Kristen ITC" pitchFamily="66" charset="0"/>
                <a:cs typeface="Times New Roman" pitchFamily="18" charset="0"/>
              </a:rPr>
              <a:t>The messages I send will always be polite and sensible.</a:t>
            </a:r>
            <a:endParaRPr lang="en-GB" sz="1050" dirty="0">
              <a:solidFill>
                <a:srgbClr val="000000"/>
              </a:solidFill>
            </a:endParaRPr>
          </a:p>
          <a:p>
            <a:pPr eaLnBrk="0" hangingPunct="0">
              <a:buFontTx/>
              <a:buChar char="•"/>
              <a:tabLst>
                <a:tab pos="685800" algn="l"/>
              </a:tabLst>
              <a:defRPr/>
            </a:pPr>
            <a:r>
              <a:rPr lang="en-GB" dirty="0">
                <a:solidFill>
                  <a:srgbClr val="FF0000"/>
                </a:solidFill>
                <a:latin typeface="Kristen ITC" pitchFamily="66" charset="0"/>
                <a:cs typeface="Times New Roman" pitchFamily="18" charset="0"/>
              </a:rPr>
              <a:t>I will not open an attachment, or download a file, unless I have permission </a:t>
            </a:r>
          </a:p>
          <a:p>
            <a:pPr eaLnBrk="0" hangingPunct="0">
              <a:tabLst>
                <a:tab pos="685800" algn="l"/>
              </a:tabLst>
              <a:defRPr/>
            </a:pPr>
            <a:r>
              <a:rPr lang="en-GB" dirty="0">
                <a:solidFill>
                  <a:srgbClr val="FF0000"/>
                </a:solidFill>
                <a:latin typeface="Kristen ITC" pitchFamily="66" charset="0"/>
                <a:cs typeface="Times New Roman" pitchFamily="18" charset="0"/>
              </a:rPr>
              <a:t>or I know and trust the person who has sent it. </a:t>
            </a:r>
            <a:endParaRPr lang="en-GB" sz="1050" dirty="0">
              <a:solidFill>
                <a:srgbClr val="000000"/>
              </a:solidFill>
            </a:endParaRPr>
          </a:p>
          <a:p>
            <a:pPr eaLnBrk="0" hangingPunct="0">
              <a:buFontTx/>
              <a:buChar char="•"/>
              <a:tabLst>
                <a:tab pos="685800" algn="l"/>
              </a:tabLst>
              <a:defRPr/>
            </a:pPr>
            <a:r>
              <a:rPr lang="en-GB" dirty="0">
                <a:solidFill>
                  <a:srgbClr val="000080"/>
                </a:solidFill>
                <a:latin typeface="Kristen ITC" pitchFamily="66" charset="0"/>
                <a:cs typeface="Times New Roman" pitchFamily="18" charset="0"/>
              </a:rPr>
              <a:t>I will not give my home address, phone number, send a photograph or video, or give any other personal information that could be used to identify me, my family or my friends, unless my teacher has given permission.</a:t>
            </a:r>
            <a:endParaRPr lang="en-GB" sz="1050" dirty="0">
              <a:solidFill>
                <a:srgbClr val="000000"/>
              </a:solidFill>
            </a:endParaRPr>
          </a:p>
          <a:p>
            <a:pPr eaLnBrk="0" hangingPunct="0">
              <a:buFontTx/>
              <a:buChar char="•"/>
              <a:tabLst>
                <a:tab pos="685800" algn="l"/>
              </a:tabLst>
              <a:defRPr/>
            </a:pPr>
            <a:r>
              <a:rPr lang="en-GB" dirty="0">
                <a:solidFill>
                  <a:srgbClr val="FF0000"/>
                </a:solidFill>
                <a:latin typeface="Kristen ITC" pitchFamily="66" charset="0"/>
                <a:cs typeface="Times New Roman" pitchFamily="18" charset="0"/>
              </a:rPr>
              <a:t>I will never arrange to meet someone I have only ever previously met on </a:t>
            </a:r>
          </a:p>
          <a:p>
            <a:pPr eaLnBrk="0" hangingPunct="0">
              <a:tabLst>
                <a:tab pos="685800" algn="l"/>
              </a:tabLst>
              <a:defRPr/>
            </a:pPr>
            <a:r>
              <a:rPr lang="en-GB" dirty="0">
                <a:solidFill>
                  <a:srgbClr val="FF0000"/>
                </a:solidFill>
                <a:latin typeface="Kristen ITC" pitchFamily="66" charset="0"/>
                <a:cs typeface="Times New Roman" pitchFamily="18" charset="0"/>
              </a:rPr>
              <a:t>the Internet or by email or in a chat room, unless my parent, guardian or </a:t>
            </a:r>
          </a:p>
          <a:p>
            <a:pPr eaLnBrk="0" hangingPunct="0">
              <a:tabLst>
                <a:tab pos="685800" algn="l"/>
              </a:tabLst>
              <a:defRPr/>
            </a:pPr>
            <a:r>
              <a:rPr lang="en-GB" dirty="0">
                <a:solidFill>
                  <a:srgbClr val="FF0000"/>
                </a:solidFill>
                <a:latin typeface="Kristen ITC" pitchFamily="66" charset="0"/>
                <a:cs typeface="Times New Roman" pitchFamily="18" charset="0"/>
              </a:rPr>
              <a:t>teacher has given me permission and I take a responsible adult with me. </a:t>
            </a:r>
            <a:endParaRPr lang="en-GB" sz="1050" dirty="0">
              <a:solidFill>
                <a:srgbClr val="000000"/>
              </a:solidFill>
            </a:endParaRPr>
          </a:p>
          <a:p>
            <a:pPr eaLnBrk="0" hangingPunct="0">
              <a:tabLst>
                <a:tab pos="685800" algn="l"/>
              </a:tabLst>
              <a:defRPr/>
            </a:pPr>
            <a:endParaRPr lang="en-GB" dirty="0">
              <a:solidFill>
                <a:srgbClr val="000000"/>
              </a:solidFill>
              <a:latin typeface="Calibri" pitchFamily="34" charset="0"/>
            </a:endParaRPr>
          </a:p>
        </p:txBody>
      </p:sp>
      <p:sp>
        <p:nvSpPr>
          <p:cNvPr id="25603" name="Rectangle 13"/>
          <p:cNvSpPr>
            <a:spLocks noChangeArrowheads="1"/>
          </p:cNvSpPr>
          <p:nvPr/>
        </p:nvSpPr>
        <p:spPr bwMode="auto">
          <a:xfrm>
            <a:off x="428625" y="0"/>
            <a:ext cx="7929563" cy="1416050"/>
          </a:xfrm>
          <a:prstGeom prst="rect">
            <a:avLst/>
          </a:prstGeom>
          <a:noFill/>
          <a:ln w="9525">
            <a:noFill/>
            <a:miter lim="800000"/>
            <a:headEnd/>
            <a:tailEnd/>
          </a:ln>
        </p:spPr>
        <p:txBody>
          <a:bodyPr anchor="ctr">
            <a:spAutoFit/>
          </a:bodyPr>
          <a:lstStyle/>
          <a:p>
            <a:pPr algn="ctr" fontAlgn="base">
              <a:spcBef>
                <a:spcPct val="0"/>
              </a:spcBef>
              <a:spcAft>
                <a:spcPct val="0"/>
              </a:spcAft>
            </a:pPr>
            <a:r>
              <a:rPr lang="en-GB" sz="1400" b="1">
                <a:solidFill>
                  <a:srgbClr val="000000"/>
                </a:solidFill>
                <a:latin typeface="Century Gothic" pitchFamily="34" charset="0"/>
                <a:cs typeface="Times New Roman" pitchFamily="18" charset="0"/>
              </a:rPr>
              <a:t>Milverton Primary School</a:t>
            </a:r>
            <a:endParaRPr lang="en-GB" sz="800">
              <a:solidFill>
                <a:srgbClr val="000000"/>
              </a:solidFill>
              <a:latin typeface="Calibri" pitchFamily="34" charset="0"/>
            </a:endParaRPr>
          </a:p>
          <a:p>
            <a:pPr algn="ctr" eaLnBrk="0" fontAlgn="base" hangingPunct="0">
              <a:spcBef>
                <a:spcPct val="0"/>
              </a:spcBef>
              <a:spcAft>
                <a:spcPct val="0"/>
              </a:spcAft>
            </a:pPr>
            <a:r>
              <a:rPr lang="en-GB" sz="2800" b="1" u="sng">
                <a:solidFill>
                  <a:srgbClr val="0000FF"/>
                </a:solidFill>
                <a:latin typeface="Kristen ITC" pitchFamily="66" charset="0"/>
                <a:cs typeface="Times New Roman" pitchFamily="18" charset="0"/>
              </a:rPr>
              <a:t>Rules for Responsible ICT Use</a:t>
            </a:r>
          </a:p>
          <a:p>
            <a:pPr algn="ctr" eaLnBrk="0" fontAlgn="base" hangingPunct="0">
              <a:spcBef>
                <a:spcPct val="0"/>
              </a:spcBef>
              <a:spcAft>
                <a:spcPct val="0"/>
              </a:spcAft>
            </a:pPr>
            <a:endParaRPr lang="en-GB" sz="800">
              <a:solidFill>
                <a:srgbClr val="000000"/>
              </a:solidFill>
              <a:latin typeface="Calibri" pitchFamily="34" charset="0"/>
            </a:endParaRPr>
          </a:p>
          <a:p>
            <a:pPr algn="ctr" eaLnBrk="0" fontAlgn="base" hangingPunct="0">
              <a:spcBef>
                <a:spcPct val="0"/>
              </a:spcBef>
              <a:spcAft>
                <a:spcPct val="0"/>
              </a:spcAft>
            </a:pPr>
            <a:r>
              <a:rPr lang="en-GB">
                <a:solidFill>
                  <a:srgbClr val="0000FF"/>
                </a:solidFill>
                <a:latin typeface="Kristen ITC" pitchFamily="66" charset="0"/>
                <a:cs typeface="Times New Roman" pitchFamily="18" charset="0"/>
              </a:rPr>
              <a:t>These rules will keep everyone safe and help us to be fair to others</a:t>
            </a:r>
            <a:endParaRPr lang="en-GB" sz="1000">
              <a:solidFill>
                <a:srgbClr val="000000"/>
              </a:solidFill>
              <a:latin typeface="Calibri" pitchFamily="34" charset="0"/>
            </a:endParaRPr>
          </a:p>
          <a:p>
            <a:pPr algn="ctr" eaLnBrk="0" fontAlgn="base" hangingPunct="0">
              <a:spcBef>
                <a:spcPct val="0"/>
              </a:spcBef>
              <a:spcAft>
                <a:spcPct val="0"/>
              </a:spcAft>
            </a:pPr>
            <a:endParaRPr lang="en-GB">
              <a:solidFill>
                <a:srgbClr val="000000"/>
              </a:solidFill>
              <a:latin typeface="Calibri" pitchFamily="34" charset="0"/>
            </a:endParaRPr>
          </a:p>
        </p:txBody>
      </p:sp>
    </p:spTree>
    <p:extLst>
      <p:ext uri="{BB962C8B-B14F-4D97-AF65-F5344CB8AC3E}">
        <p14:creationId xmlns:p14="http://schemas.microsoft.com/office/powerpoint/2010/main" val="2528634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rot="-409612">
            <a:off x="649206" y="590005"/>
            <a:ext cx="5224303" cy="5791200"/>
          </a:xfrm>
          <a:prstGeom prst="rect">
            <a:avLst/>
          </a:prstGeom>
          <a:noFill/>
          <a:ln w="9525">
            <a:solidFill>
              <a:schemeClr val="tx1"/>
            </a:solidFill>
            <a:miter lim="800000"/>
            <a:headEnd/>
            <a:tailEnd/>
          </a:ln>
        </p:spPr>
      </p:pic>
      <p:sp>
        <p:nvSpPr>
          <p:cNvPr id="5" name="Rectangle 4"/>
          <p:cNvSpPr/>
          <p:nvPr/>
        </p:nvSpPr>
        <p:spPr>
          <a:xfrm>
            <a:off x="5580112" y="1268760"/>
            <a:ext cx="3207300" cy="3539430"/>
          </a:xfrm>
          <a:prstGeom prst="rect">
            <a:avLst/>
          </a:prstGeom>
          <a:solidFill>
            <a:schemeClr val="bg1"/>
          </a:solidFill>
          <a:ln>
            <a:solidFill>
              <a:schemeClr val="accent1"/>
            </a:solidFill>
          </a:ln>
        </p:spPr>
        <p:txBody>
          <a:bodyPr wrap="square">
            <a:spAutoFit/>
          </a:bodyPr>
          <a:lstStyle/>
          <a:p>
            <a:pPr algn="ctr">
              <a:defRPr/>
            </a:pPr>
            <a:r>
              <a:rPr lang="en-US" sz="3200" b="1" dirty="0">
                <a:ln w="10541" cmpd="sng">
                  <a:solidFill>
                    <a:srgbClr val="BBE0E3">
                      <a:shade val="88000"/>
                      <a:satMod val="110000"/>
                    </a:srgbClr>
                  </a:solidFill>
                  <a:prstDash val="solid"/>
                </a:ln>
                <a:solidFill>
                  <a:schemeClr val="accent6">
                    <a:lumMod val="60000"/>
                    <a:lumOff val="40000"/>
                  </a:schemeClr>
                </a:solidFill>
              </a:rPr>
              <a:t>New Parents:</a:t>
            </a:r>
          </a:p>
          <a:p>
            <a:pPr algn="ctr">
              <a:defRPr/>
            </a:pPr>
            <a:r>
              <a:rPr lang="en-US" sz="3200" b="1" dirty="0">
                <a:ln w="10541" cmpd="sng">
                  <a:solidFill>
                    <a:srgbClr val="BBE0E3">
                      <a:shade val="88000"/>
                      <a:satMod val="110000"/>
                    </a:srgbClr>
                  </a:solidFill>
                  <a:prstDash val="solid"/>
                </a:ln>
                <a:solidFill>
                  <a:schemeClr val="accent6">
                    <a:lumMod val="60000"/>
                    <a:lumOff val="40000"/>
                  </a:schemeClr>
                </a:solidFill>
              </a:rPr>
              <a:t>Please  read and </a:t>
            </a:r>
          </a:p>
          <a:p>
            <a:pPr algn="ctr">
              <a:defRPr/>
            </a:pPr>
            <a:r>
              <a:rPr lang="en-US" sz="3200" b="1" dirty="0">
                <a:ln w="10541" cmpd="sng">
                  <a:solidFill>
                    <a:srgbClr val="BBE0E3">
                      <a:shade val="88000"/>
                      <a:satMod val="110000"/>
                    </a:srgbClr>
                  </a:solidFill>
                  <a:prstDash val="solid"/>
                </a:ln>
                <a:solidFill>
                  <a:schemeClr val="accent6">
                    <a:lumMod val="60000"/>
                    <a:lumOff val="40000"/>
                  </a:schemeClr>
                </a:solidFill>
              </a:rPr>
              <a:t>sign our parent </a:t>
            </a:r>
          </a:p>
          <a:p>
            <a:pPr algn="ctr">
              <a:defRPr/>
            </a:pPr>
            <a:r>
              <a:rPr lang="en-US" sz="3200" b="1" dirty="0">
                <a:ln w="10541" cmpd="sng">
                  <a:solidFill>
                    <a:srgbClr val="BBE0E3">
                      <a:shade val="88000"/>
                      <a:satMod val="110000"/>
                    </a:srgbClr>
                  </a:solidFill>
                  <a:prstDash val="solid"/>
                </a:ln>
                <a:solidFill>
                  <a:schemeClr val="accent6">
                    <a:lumMod val="60000"/>
                    <a:lumOff val="40000"/>
                  </a:schemeClr>
                </a:solidFill>
              </a:rPr>
              <a:t>User</a:t>
            </a:r>
          </a:p>
          <a:p>
            <a:pPr algn="ctr">
              <a:defRPr/>
            </a:pPr>
            <a:r>
              <a:rPr lang="en-US" sz="3200" b="1" dirty="0">
                <a:ln w="10541" cmpd="sng">
                  <a:solidFill>
                    <a:srgbClr val="BBE0E3">
                      <a:shade val="88000"/>
                      <a:satMod val="110000"/>
                    </a:srgbClr>
                  </a:solidFill>
                  <a:prstDash val="solid"/>
                </a:ln>
                <a:solidFill>
                  <a:schemeClr val="accent6">
                    <a:lumMod val="60000"/>
                    <a:lumOff val="40000"/>
                  </a:schemeClr>
                </a:solidFill>
              </a:rPr>
              <a:t>Agreement </a:t>
            </a:r>
          </a:p>
          <a:p>
            <a:pPr algn="ctr">
              <a:defRPr/>
            </a:pPr>
            <a:r>
              <a:rPr lang="en-US" sz="3200" b="1" dirty="0">
                <a:ln w="10541" cmpd="sng">
                  <a:solidFill>
                    <a:srgbClr val="BBE0E3">
                      <a:shade val="88000"/>
                      <a:satMod val="110000"/>
                    </a:srgbClr>
                  </a:solidFill>
                  <a:prstDash val="solid"/>
                </a:ln>
                <a:solidFill>
                  <a:schemeClr val="accent6">
                    <a:lumMod val="60000"/>
                    <a:lumOff val="40000"/>
                  </a:schemeClr>
                </a:solidFill>
              </a:rPr>
              <a:t>Form.</a:t>
            </a:r>
          </a:p>
        </p:txBody>
      </p:sp>
    </p:spTree>
    <p:extLst>
      <p:ext uri="{BB962C8B-B14F-4D97-AF65-F5344CB8AC3E}">
        <p14:creationId xmlns:p14="http://schemas.microsoft.com/office/powerpoint/2010/main" val="563930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0" y="260350"/>
            <a:ext cx="8351838" cy="417513"/>
          </a:xfrm>
        </p:spPr>
        <p:txBody>
          <a:bodyPr wrap="square" lIns="90000" tIns="45000" rIns="90000" bIns="45000" anchor="t">
            <a:no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GB" sz="3600" b="1" u="sng" dirty="0">
                <a:solidFill>
                  <a:schemeClr val="accent6">
                    <a:lumMod val="60000"/>
                    <a:lumOff val="40000"/>
                  </a:schemeClr>
                </a:solidFill>
                <a:effectLst/>
                <a:latin typeface="Calibri" pitchFamily="18"/>
              </a:rPr>
              <a:t>Relationships and Sex </a:t>
            </a:r>
            <a:r>
              <a:rPr lang="en-GB" sz="3600" b="1" u="sng" dirty="0" smtClean="0">
                <a:solidFill>
                  <a:schemeClr val="accent6">
                    <a:lumMod val="60000"/>
                    <a:lumOff val="40000"/>
                  </a:schemeClr>
                </a:solidFill>
                <a:effectLst/>
                <a:latin typeface="Calibri" pitchFamily="18"/>
              </a:rPr>
              <a:t>Education in Year 3 and 4</a:t>
            </a:r>
            <a:endParaRPr lang="en-GB" sz="3600" b="1" u="sng" dirty="0">
              <a:solidFill>
                <a:schemeClr val="accent6">
                  <a:lumMod val="60000"/>
                  <a:lumOff val="40000"/>
                </a:schemeClr>
              </a:solidFill>
              <a:effectLst/>
              <a:latin typeface="Calibri" pitchFamily="18"/>
            </a:endParaRPr>
          </a:p>
        </p:txBody>
      </p:sp>
      <p:sp>
        <p:nvSpPr>
          <p:cNvPr id="3" name="Rectangle 3"/>
          <p:cNvSpPr txBox="1">
            <a:spLocks noGrp="1"/>
          </p:cNvSpPr>
          <p:nvPr>
            <p:ph type="body" idx="4294967295"/>
          </p:nvPr>
        </p:nvSpPr>
        <p:spPr>
          <a:xfrm>
            <a:off x="323528" y="1628800"/>
            <a:ext cx="8715375" cy="4786312"/>
          </a:xfrm>
          <a:ln>
            <a:solidFill>
              <a:schemeClr val="accent1"/>
            </a:solidFill>
          </a:ln>
        </p:spPr>
        <p:txBody>
          <a:bodyPr wrap="square" lIns="90000" tIns="45000" rIns="90000" bIns="45000" anchor="t">
            <a:normAutofit fontScale="92500" lnSpcReduction="10000"/>
          </a:bodyPr>
          <a:lstStyle>
            <a:defPPr marL="432000" lvl="0" indent="-324000" algn="l" hangingPunct="1">
              <a:spcBef>
                <a:spcPts val="0"/>
              </a:spcBef>
              <a:spcAft>
                <a:spcPts val="1417"/>
              </a:spcAft>
              <a:buSzPct val="45000"/>
              <a:buFont typeface="StarSymbol"/>
              <a:buNone/>
              <a:defRPr lang="en-GB" sz="2600" b="0" i="0" u="none" strike="noStrike" kern="1200" spc="0">
                <a:ln>
                  <a:noFill/>
                </a:ln>
                <a:solidFill>
                  <a:srgbClr val="000000"/>
                </a:solidFill>
                <a:latin typeface="Constantia"/>
                <a:ea typeface="Microsoft YaHei" pitchFamily="2"/>
                <a:cs typeface="Mangal" pitchFamily="2"/>
              </a:defRPr>
            </a:defPPr>
            <a:lvl1pPr marL="432000" lvl="0" indent="-324000" algn="l" hangingPunct="1">
              <a:spcBef>
                <a:spcPts val="0"/>
              </a:spcBef>
              <a:spcAft>
                <a:spcPts val="1417"/>
              </a:spcAft>
              <a:buSzPct val="45000"/>
              <a:buFont typeface="StarSymbol"/>
              <a:buChar char="●"/>
              <a:defRPr lang="en-GB" sz="2600" b="0" i="0" u="none" strike="noStrike" kern="1200" spc="0">
                <a:ln>
                  <a:noFill/>
                </a:ln>
                <a:solidFill>
                  <a:srgbClr val="000000"/>
                </a:solidFill>
                <a:latin typeface="Constantia"/>
                <a:ea typeface="Microsoft YaHei" pitchFamily="2"/>
                <a:cs typeface="Mangal" pitchFamily="2"/>
              </a:defRPr>
            </a:lvl1pPr>
            <a:lvl2pPr marL="864000" lvl="1" indent="-324000" algn="l" hangingPunct="1">
              <a:spcBef>
                <a:spcPts val="0"/>
              </a:spcBef>
              <a:spcAft>
                <a:spcPts val="1134"/>
              </a:spcAft>
              <a:buSzPct val="75000"/>
              <a:buFont typeface="StarSymbol"/>
              <a:buChar char="–"/>
              <a:defRPr lang="en-GB" sz="2100" b="0" i="0" u="none" strike="noStrike" kern="1200" spc="0">
                <a:ln>
                  <a:noFill/>
                </a:ln>
                <a:solidFill>
                  <a:srgbClr val="000000"/>
                </a:solidFill>
                <a:latin typeface="Constantia"/>
                <a:ea typeface="Microsoft YaHei" pitchFamily="2"/>
                <a:cs typeface="Mangal" pitchFamily="2"/>
              </a:defRPr>
            </a:lvl2pPr>
            <a:lvl3pPr marL="1295999" lvl="2" indent="-288000" algn="l" hangingPunct="1">
              <a:spcBef>
                <a:spcPts val="0"/>
              </a:spcBef>
              <a:spcAft>
                <a:spcPts val="850"/>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3pPr>
            <a:lvl4pPr marL="1728000" lvl="3" indent="-216000" algn="l" hangingPunct="1">
              <a:spcBef>
                <a:spcPts val="0"/>
              </a:spcBef>
              <a:spcAft>
                <a:spcPts val="567"/>
              </a:spcAft>
              <a:buSzPct val="75000"/>
              <a:buFont typeface="StarSymbol"/>
              <a:buChar char="–"/>
              <a:defRPr lang="en-GB" sz="2000" b="0" i="0" u="none" strike="noStrike" kern="1200" spc="0">
                <a:ln>
                  <a:noFill/>
                </a:ln>
                <a:solidFill>
                  <a:srgbClr val="000000"/>
                </a:solidFill>
                <a:latin typeface="Constantia"/>
                <a:ea typeface="Microsoft YaHei" pitchFamily="2"/>
                <a:cs typeface="Mangal" pitchFamily="2"/>
              </a:defRPr>
            </a:lvl4pPr>
            <a:lvl5pPr marL="2160000" lvl="4"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5pPr>
            <a:lvl6pPr marL="2592000" lvl="5"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6pPr>
            <a:lvl7pPr marL="3024000" lvl="6"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7pPr>
            <a:lvl8pPr marL="3456000" lvl="7"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8pPr>
            <a:lvl9pPr marL="3887999" lvl="8"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9pPr>
          </a:lstStyle>
          <a:p>
            <a:pPr marL="0" lvl="0" indent="0">
              <a:spcBef>
                <a:spcPts val="519"/>
              </a:spcBef>
              <a:buClr>
                <a:srgbClr val="0BD0D9"/>
              </a:buClr>
              <a:buSzPct val="95000"/>
              <a:buFont typeface="Wingdings 2"/>
              <a:buChar char=""/>
            </a:pPr>
            <a:r>
              <a:rPr lang="en-GB" dirty="0">
                <a:solidFill>
                  <a:schemeClr val="tx1"/>
                </a:solidFill>
                <a:latin typeface="Constantia" pitchFamily="18"/>
              </a:rPr>
              <a:t>Our RSE policy, planning, teaching and learning has been reviewed by </a:t>
            </a:r>
            <a:r>
              <a:rPr lang="en-GB" dirty="0" err="1">
                <a:solidFill>
                  <a:schemeClr val="tx1"/>
                </a:solidFill>
                <a:latin typeface="Constantia" pitchFamily="18"/>
              </a:rPr>
              <a:t>Milverton</a:t>
            </a:r>
            <a:r>
              <a:rPr lang="en-GB" dirty="0">
                <a:solidFill>
                  <a:schemeClr val="tx1"/>
                </a:solidFill>
                <a:latin typeface="Constantia" pitchFamily="18"/>
              </a:rPr>
              <a:t> Teachers, Parents and Governors based on government </a:t>
            </a:r>
            <a:r>
              <a:rPr lang="en-GB" dirty="0" smtClean="0">
                <a:solidFill>
                  <a:schemeClr val="tx1"/>
                </a:solidFill>
                <a:latin typeface="Constantia" pitchFamily="18"/>
              </a:rPr>
              <a:t>recommendations</a:t>
            </a:r>
          </a:p>
          <a:p>
            <a:pPr marL="0" lvl="0" indent="0">
              <a:spcBef>
                <a:spcPts val="519"/>
              </a:spcBef>
              <a:buClr>
                <a:srgbClr val="0BD0D9"/>
              </a:buClr>
              <a:buSzPct val="95000"/>
              <a:buFont typeface="Wingdings 2"/>
              <a:buChar char=""/>
            </a:pPr>
            <a:r>
              <a:rPr lang="en-GB" dirty="0">
                <a:solidFill>
                  <a:schemeClr val="tx1"/>
                </a:solidFill>
                <a:latin typeface="Constantia" pitchFamily="18"/>
              </a:rPr>
              <a:t>Taught in summer term with meetings and info in </a:t>
            </a:r>
            <a:r>
              <a:rPr lang="en-GB" dirty="0" smtClean="0">
                <a:solidFill>
                  <a:schemeClr val="tx1"/>
                </a:solidFill>
                <a:latin typeface="Constantia" pitchFamily="18"/>
              </a:rPr>
              <a:t>Spring</a:t>
            </a:r>
          </a:p>
          <a:p>
            <a:pPr marL="0" lvl="0" indent="0">
              <a:spcBef>
                <a:spcPts val="519"/>
              </a:spcBef>
              <a:buClr>
                <a:srgbClr val="0BD0D9"/>
              </a:buClr>
              <a:buSzPct val="95000"/>
              <a:buFont typeface="Wingdings 2"/>
              <a:buChar char=""/>
            </a:pPr>
            <a:r>
              <a:rPr lang="en-US" dirty="0">
                <a:solidFill>
                  <a:schemeClr val="tx1"/>
                </a:solidFill>
                <a:latin typeface="Constantia" pitchFamily="18"/>
              </a:rPr>
              <a:t>Teaching includes</a:t>
            </a:r>
            <a:r>
              <a:rPr lang="en-US" dirty="0" smtClean="0">
                <a:solidFill>
                  <a:schemeClr val="tx1"/>
                </a:solidFill>
                <a:latin typeface="Constantia" pitchFamily="18"/>
              </a:rPr>
              <a:t>:-</a:t>
            </a:r>
            <a:endParaRPr lang="en-US" dirty="0">
              <a:solidFill>
                <a:schemeClr val="tx1"/>
              </a:solidFill>
              <a:latin typeface="Constantia" pitchFamily="18"/>
            </a:endParaRPr>
          </a:p>
          <a:p>
            <a:pPr marL="0" lvl="0" indent="0">
              <a:spcBef>
                <a:spcPts val="519"/>
              </a:spcBef>
              <a:buClr>
                <a:srgbClr val="0BD0D9"/>
              </a:buClr>
              <a:buSzPct val="95000"/>
              <a:buFont typeface="Wingdings" pitchFamily="2" charset="2"/>
              <a:buChar char="Ø"/>
            </a:pPr>
            <a:r>
              <a:rPr lang="en-US" dirty="0" smtClean="0">
                <a:solidFill>
                  <a:schemeClr val="tx1"/>
                </a:solidFill>
                <a:latin typeface="Constantia" pitchFamily="18"/>
              </a:rPr>
              <a:t>Specific </a:t>
            </a:r>
            <a:r>
              <a:rPr lang="en-US" dirty="0">
                <a:solidFill>
                  <a:schemeClr val="tx1"/>
                </a:solidFill>
                <a:latin typeface="Constantia" pitchFamily="18"/>
              </a:rPr>
              <a:t>RSE resource </a:t>
            </a:r>
            <a:r>
              <a:rPr lang="en-US" dirty="0" smtClean="0">
                <a:solidFill>
                  <a:schemeClr val="tx1"/>
                </a:solidFill>
                <a:latin typeface="Constantia" pitchFamily="18"/>
              </a:rPr>
              <a:t>boxes</a:t>
            </a:r>
          </a:p>
          <a:p>
            <a:pPr marL="0" lvl="0" indent="0">
              <a:spcBef>
                <a:spcPts val="519"/>
              </a:spcBef>
              <a:buClr>
                <a:srgbClr val="0BD0D9"/>
              </a:buClr>
              <a:buSzPct val="95000"/>
              <a:buFont typeface="Wingdings" pitchFamily="2" charset="2"/>
              <a:buChar char="Ø"/>
            </a:pPr>
            <a:r>
              <a:rPr lang="en-US" dirty="0" smtClean="0">
                <a:solidFill>
                  <a:schemeClr val="tx1"/>
                </a:solidFill>
                <a:latin typeface="Constantia" pitchFamily="18"/>
              </a:rPr>
              <a:t>Cross </a:t>
            </a:r>
            <a:r>
              <a:rPr lang="en-US" dirty="0">
                <a:solidFill>
                  <a:schemeClr val="tx1"/>
                </a:solidFill>
                <a:latin typeface="Constantia" pitchFamily="18"/>
              </a:rPr>
              <a:t>curricular linked work</a:t>
            </a:r>
          </a:p>
          <a:p>
            <a:pPr marL="0" lvl="0" indent="0">
              <a:spcBef>
                <a:spcPts val="519"/>
              </a:spcBef>
              <a:buClr>
                <a:srgbClr val="0BD0D9"/>
              </a:buClr>
              <a:buSzPct val="95000"/>
              <a:buFont typeface="Wingdings" pitchFamily="2" charset="2"/>
              <a:buChar char="Ø"/>
            </a:pPr>
            <a:r>
              <a:rPr lang="en-US" dirty="0">
                <a:solidFill>
                  <a:schemeClr val="tx1"/>
                </a:solidFill>
                <a:latin typeface="Constantia" pitchFamily="18"/>
              </a:rPr>
              <a:t>Most lessons taught in separate year </a:t>
            </a:r>
            <a:r>
              <a:rPr lang="en-US" dirty="0" smtClean="0">
                <a:solidFill>
                  <a:schemeClr val="tx1"/>
                </a:solidFill>
                <a:latin typeface="Constantia" pitchFamily="18"/>
              </a:rPr>
              <a:t>groups</a:t>
            </a:r>
            <a:endParaRPr lang="en-US" dirty="0">
              <a:solidFill>
                <a:schemeClr val="tx1"/>
              </a:solidFill>
              <a:latin typeface="Constantia" pitchFamily="18"/>
            </a:endParaRPr>
          </a:p>
          <a:p>
            <a:pPr marL="0" lvl="0" indent="0">
              <a:spcBef>
                <a:spcPts val="519"/>
              </a:spcBef>
              <a:buClr>
                <a:srgbClr val="0BD0D9"/>
              </a:buClr>
              <a:buSzPct val="95000"/>
              <a:buFont typeface="Wingdings" pitchFamily="2" charset="2"/>
              <a:buChar char="Ø"/>
            </a:pPr>
            <a:r>
              <a:rPr lang="en-US" dirty="0" smtClean="0">
                <a:solidFill>
                  <a:schemeClr val="tx1"/>
                </a:solidFill>
                <a:latin typeface="Constantia" pitchFamily="18"/>
              </a:rPr>
              <a:t>Optional </a:t>
            </a:r>
            <a:r>
              <a:rPr lang="en-US" dirty="0">
                <a:solidFill>
                  <a:schemeClr val="tx1"/>
                </a:solidFill>
                <a:latin typeface="Constantia" pitchFamily="18"/>
              </a:rPr>
              <a:t>Home Learning activities</a:t>
            </a:r>
          </a:p>
          <a:p>
            <a:pPr marL="0" lvl="0" indent="0">
              <a:spcBef>
                <a:spcPts val="519"/>
              </a:spcBef>
              <a:buNone/>
            </a:pPr>
            <a:endParaRPr lang="en-US" dirty="0">
              <a:latin typeface="Constantia" pitchFamily="18"/>
            </a:endParaRPr>
          </a:p>
        </p:txBody>
      </p:sp>
      <p:pic>
        <p:nvPicPr>
          <p:cNvPr id="4" name="Picture 4"/>
          <p:cNvPicPr>
            <a:picLocks noChangeAspect="1"/>
          </p:cNvPicPr>
          <p:nvPr/>
        </p:nvPicPr>
        <p:blipFill>
          <a:blip r:embed="rId3" cstate="print">
            <a:alphaModFix/>
            <a:lum/>
          </a:blip>
          <a:srcRect/>
          <a:stretch>
            <a:fillRect/>
          </a:stretch>
        </p:blipFill>
        <p:spPr>
          <a:xfrm>
            <a:off x="-3924360" y="-7659720"/>
            <a:ext cx="5230440" cy="6767279"/>
          </a:xfrm>
          <a:prstGeom prst="rect">
            <a:avLst/>
          </a:prstGeom>
          <a:noFill/>
          <a:ln>
            <a:noFill/>
          </a:ln>
        </p:spPr>
      </p:pic>
      <p:pic>
        <p:nvPicPr>
          <p:cNvPr id="5" name="Picture 5"/>
          <p:cNvPicPr>
            <a:picLocks noChangeAspect="1"/>
          </p:cNvPicPr>
          <p:nvPr/>
        </p:nvPicPr>
        <p:blipFill>
          <a:blip r:embed="rId4" cstate="print">
            <a:alphaModFix/>
            <a:lum/>
          </a:blip>
          <a:srcRect/>
          <a:stretch>
            <a:fillRect/>
          </a:stretch>
        </p:blipFill>
        <p:spPr>
          <a:xfrm>
            <a:off x="7468079" y="5085184"/>
            <a:ext cx="1510623" cy="1510623"/>
          </a:xfrm>
          <a:prstGeom prst="rect">
            <a:avLst/>
          </a:prstGeom>
          <a:noFill/>
          <a:ln>
            <a:noFill/>
          </a:ln>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3356992"/>
            <a:ext cx="228600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53949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88640"/>
            <a:ext cx="8313882" cy="6432530"/>
          </a:xfrm>
          <a:prstGeom prst="rect">
            <a:avLst/>
          </a:prstGeom>
          <a:noFill/>
          <a:ln>
            <a:solidFill>
              <a:schemeClr val="accent1"/>
            </a:solidFill>
          </a:ln>
        </p:spPr>
        <p:txBody>
          <a:bodyPr wrap="square" rtlCol="0">
            <a:spAutoFit/>
          </a:bodyPr>
          <a:lstStyle/>
          <a:p>
            <a:r>
              <a:rPr lang="en-GB" sz="2000" u="sng" dirty="0" smtClean="0">
                <a:solidFill>
                  <a:prstClr val="black"/>
                </a:solidFill>
              </a:rPr>
              <a:t>The </a:t>
            </a:r>
            <a:r>
              <a:rPr lang="en-GB" sz="2000" u="sng" dirty="0" smtClean="0">
                <a:solidFill>
                  <a:prstClr val="black"/>
                </a:solidFill>
                <a:latin typeface="Arial" panose="020B0604020202020204" pitchFamily="34" charset="0"/>
                <a:cs typeface="Arial" panose="020B0604020202020204" pitchFamily="34" charset="0"/>
              </a:rPr>
              <a:t>Taking Care Project</a:t>
            </a:r>
          </a:p>
          <a:p>
            <a:r>
              <a:rPr lang="en-GB" sz="2000" u="sng" dirty="0" smtClean="0">
                <a:solidFill>
                  <a:prstClr val="black"/>
                </a:solidFill>
                <a:latin typeface="Arial" panose="020B0604020202020204" pitchFamily="34" charset="0"/>
                <a:cs typeface="Arial" panose="020B0604020202020204" pitchFamily="34" charset="0"/>
              </a:rPr>
              <a:t>2</a:t>
            </a:r>
            <a:r>
              <a:rPr lang="en-GB" sz="2000" u="sng" baseline="30000" dirty="0" smtClean="0">
                <a:solidFill>
                  <a:prstClr val="black"/>
                </a:solidFill>
                <a:latin typeface="Arial" panose="020B0604020202020204" pitchFamily="34" charset="0"/>
                <a:cs typeface="Arial" panose="020B0604020202020204" pitchFamily="34" charset="0"/>
              </a:rPr>
              <a:t>nd</a:t>
            </a:r>
            <a:r>
              <a:rPr lang="en-GB" sz="2000" u="sng" dirty="0" smtClean="0">
                <a:solidFill>
                  <a:prstClr val="black"/>
                </a:solidFill>
                <a:latin typeface="Arial" panose="020B0604020202020204" pitchFamily="34" charset="0"/>
                <a:cs typeface="Arial" panose="020B0604020202020204" pitchFamily="34" charset="0"/>
              </a:rPr>
              <a:t> half of Autumn Term – a letter will go home to </a:t>
            </a:r>
          </a:p>
          <a:p>
            <a:r>
              <a:rPr lang="en-GB" sz="2000" u="sng" dirty="0" smtClean="0">
                <a:solidFill>
                  <a:prstClr val="black"/>
                </a:solidFill>
                <a:latin typeface="Arial" panose="020B0604020202020204" pitchFamily="34" charset="0"/>
                <a:cs typeface="Arial" panose="020B0604020202020204" pitchFamily="34" charset="0"/>
              </a:rPr>
              <a:t>Inform you of when we will be teaching this.</a:t>
            </a:r>
          </a:p>
          <a:p>
            <a:endParaRPr lang="en-GB" sz="2000" dirty="0" smtClean="0">
              <a:solidFill>
                <a:prstClr val="black"/>
              </a:solidFill>
              <a:latin typeface="Arial" panose="020B0604020202020204" pitchFamily="34" charset="0"/>
              <a:cs typeface="Arial" panose="020B0604020202020204" pitchFamily="34" charset="0"/>
            </a:endParaRPr>
          </a:p>
          <a:p>
            <a:r>
              <a:rPr lang="en-GB" sz="2000" dirty="0" smtClean="0">
                <a:solidFill>
                  <a:prstClr val="black"/>
                </a:solidFill>
                <a:latin typeface="Arial" panose="020B0604020202020204" pitchFamily="34" charset="0"/>
                <a:cs typeface="Arial" panose="020B0604020202020204" pitchFamily="34" charset="0"/>
              </a:rPr>
              <a:t>A Countywide wide programme for children learning </a:t>
            </a:r>
          </a:p>
          <a:p>
            <a:r>
              <a:rPr lang="en-GB" sz="2000" dirty="0" smtClean="0">
                <a:solidFill>
                  <a:prstClr val="black"/>
                </a:solidFill>
                <a:latin typeface="Arial" panose="020B0604020202020204" pitchFamily="34" charset="0"/>
                <a:cs typeface="Arial" panose="020B0604020202020204" pitchFamily="34" charset="0"/>
              </a:rPr>
              <a:t>about protective behaviours to help prevent abuse</a:t>
            </a:r>
          </a:p>
          <a:p>
            <a:r>
              <a:rPr lang="en-GB" sz="2000" dirty="0" smtClean="0">
                <a:solidFill>
                  <a:prstClr val="black"/>
                </a:solidFill>
                <a:latin typeface="Arial" panose="020B0604020202020204" pitchFamily="34" charset="0"/>
                <a:cs typeface="Arial" panose="020B0604020202020204" pitchFamily="34" charset="0"/>
              </a:rPr>
              <a:t>and harm.</a:t>
            </a:r>
          </a:p>
          <a:p>
            <a:endParaRPr lang="en-GB" sz="2000" dirty="0">
              <a:solidFill>
                <a:prstClr val="black"/>
              </a:solidFill>
              <a:latin typeface="Arial" panose="020B0604020202020204" pitchFamily="34" charset="0"/>
              <a:cs typeface="Arial" panose="020B0604020202020204" pitchFamily="34" charset="0"/>
            </a:endParaRPr>
          </a:p>
          <a:p>
            <a:r>
              <a:rPr lang="en-GB" sz="2000" dirty="0" smtClean="0">
                <a:solidFill>
                  <a:prstClr val="black"/>
                </a:solidFill>
                <a:latin typeface="Arial" panose="020B0604020202020204" pitchFamily="34" charset="0"/>
                <a:cs typeface="Arial" panose="020B0604020202020204" pitchFamily="34" charset="0"/>
              </a:rPr>
              <a:t>There are two themes in Protective Behaviours:</a:t>
            </a:r>
          </a:p>
          <a:p>
            <a:endParaRPr lang="en-GB" sz="20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solidFill>
                  <a:prstClr val="black"/>
                </a:solidFill>
                <a:latin typeface="Arial" panose="020B0604020202020204" pitchFamily="34" charset="0"/>
                <a:cs typeface="Arial" panose="020B0604020202020204" pitchFamily="34" charset="0"/>
              </a:rPr>
              <a:t>We all have right to feel safe all the time</a:t>
            </a:r>
          </a:p>
          <a:p>
            <a:pPr marL="285750" indent="-285750">
              <a:buFont typeface="Arial" panose="020B0604020202020204" pitchFamily="34" charset="0"/>
              <a:buChar char="•"/>
            </a:pPr>
            <a:endParaRPr lang="en-GB" sz="20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solidFill>
                  <a:prstClr val="black"/>
                </a:solidFill>
                <a:latin typeface="Arial" panose="020B0604020202020204" pitchFamily="34" charset="0"/>
                <a:cs typeface="Arial" panose="020B0604020202020204" pitchFamily="34" charset="0"/>
              </a:rPr>
              <a:t>There is nothing so awful we can’t talk about it with someone.</a:t>
            </a:r>
          </a:p>
          <a:p>
            <a:pPr marL="285750" indent="-285750">
              <a:buFont typeface="Arial" panose="020B0604020202020204" pitchFamily="34" charset="0"/>
              <a:buChar char="•"/>
            </a:pPr>
            <a:endParaRPr lang="en-GB" sz="2000" dirty="0">
              <a:solidFill>
                <a:prstClr val="black"/>
              </a:solidFill>
              <a:latin typeface="Arial" panose="020B0604020202020204" pitchFamily="34" charset="0"/>
              <a:cs typeface="Arial" panose="020B0604020202020204" pitchFamily="34" charset="0"/>
            </a:endParaRPr>
          </a:p>
          <a:p>
            <a:r>
              <a:rPr lang="en-GB" sz="2000" b="1" dirty="0" smtClean="0">
                <a:solidFill>
                  <a:prstClr val="black"/>
                </a:solidFill>
                <a:latin typeface="Arial" panose="020B0604020202020204" pitchFamily="34" charset="0"/>
                <a:cs typeface="Arial" panose="020B0604020202020204" pitchFamily="34" charset="0"/>
              </a:rPr>
              <a:t>Children will be engaged in a series of planned lessons in which they complete structured activities involving discussion, role play and creative work. </a:t>
            </a:r>
          </a:p>
          <a:p>
            <a:endParaRPr lang="en-GB" sz="2000" b="1" dirty="0">
              <a:solidFill>
                <a:prstClr val="black"/>
              </a:solidFill>
              <a:latin typeface="Arial" panose="020B0604020202020204" pitchFamily="34" charset="0"/>
              <a:cs typeface="Arial" panose="020B0604020202020204" pitchFamily="34" charset="0"/>
            </a:endParaRPr>
          </a:p>
          <a:p>
            <a:r>
              <a:rPr lang="en-GB" sz="2000" b="1" dirty="0" smtClean="0">
                <a:solidFill>
                  <a:prstClr val="black"/>
                </a:solidFill>
                <a:latin typeface="Arial" panose="020B0604020202020204" pitchFamily="34" charset="0"/>
                <a:cs typeface="Arial" panose="020B0604020202020204" pitchFamily="34" charset="0"/>
              </a:rPr>
              <a:t>You will be informed when we are completing this work.</a:t>
            </a:r>
            <a:endParaRPr lang="en-GB" sz="2000" b="1"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34" t="39111" r="42656" b="30444"/>
          <a:stretch/>
        </p:blipFill>
        <p:spPr bwMode="auto">
          <a:xfrm>
            <a:off x="6516216" y="0"/>
            <a:ext cx="219320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557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268247" y="266595"/>
            <a:ext cx="8229600" cy="1143000"/>
          </a:xfrm>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GB" sz="3600" b="1" u="sng" dirty="0">
                <a:solidFill>
                  <a:schemeClr val="accent6">
                    <a:lumMod val="60000"/>
                    <a:lumOff val="40000"/>
                  </a:schemeClr>
                </a:solidFill>
              </a:rPr>
              <a:t>Snacks and Water in School</a:t>
            </a:r>
          </a:p>
        </p:txBody>
      </p:sp>
      <p:sp>
        <p:nvSpPr>
          <p:cNvPr id="3" name="Rectangle 3"/>
          <p:cNvSpPr txBox="1">
            <a:spLocks noGrp="1"/>
          </p:cNvSpPr>
          <p:nvPr>
            <p:ph type="body" idx="4294967295"/>
          </p:nvPr>
        </p:nvSpPr>
        <p:spPr>
          <a:xfrm>
            <a:off x="574783" y="1628800"/>
            <a:ext cx="8135938" cy="4389437"/>
          </a:xfrm>
          <a:ln>
            <a:solidFill>
              <a:schemeClr val="accent1"/>
            </a:solidFill>
          </a:ln>
        </p:spPr>
        <p:txBody>
          <a:bodyPr>
            <a:normAutofit fontScale="92500" lnSpcReduction="10000"/>
          </a:bodyPr>
          <a:lstStyle>
            <a:defPPr marL="432000" lvl="0" indent="-324000" algn="l" hangingPunct="1">
              <a:spcBef>
                <a:spcPts val="0"/>
              </a:spcBef>
              <a:spcAft>
                <a:spcPts val="1417"/>
              </a:spcAft>
              <a:buSzPct val="45000"/>
              <a:buFont typeface="StarSymbol"/>
              <a:buNone/>
              <a:defRPr lang="en-GB" sz="2600" b="0" i="0" u="none" strike="noStrike" kern="1200" spc="0">
                <a:ln>
                  <a:noFill/>
                </a:ln>
                <a:solidFill>
                  <a:srgbClr val="000000"/>
                </a:solidFill>
                <a:latin typeface="Constantia"/>
                <a:ea typeface="Microsoft YaHei" pitchFamily="2"/>
                <a:cs typeface="Mangal" pitchFamily="2"/>
              </a:defRPr>
            </a:defPPr>
            <a:lvl1pPr marL="432000" lvl="0" indent="-324000" algn="l" hangingPunct="1">
              <a:spcBef>
                <a:spcPts val="0"/>
              </a:spcBef>
              <a:spcAft>
                <a:spcPts val="1417"/>
              </a:spcAft>
              <a:buSzPct val="45000"/>
              <a:buFont typeface="StarSymbol"/>
              <a:buChar char="●"/>
              <a:defRPr lang="en-GB" sz="2600" b="0" i="0" u="none" strike="noStrike" kern="1200" spc="0">
                <a:ln>
                  <a:noFill/>
                </a:ln>
                <a:solidFill>
                  <a:srgbClr val="000000"/>
                </a:solidFill>
                <a:latin typeface="Constantia"/>
                <a:ea typeface="Microsoft YaHei" pitchFamily="2"/>
                <a:cs typeface="Mangal" pitchFamily="2"/>
              </a:defRPr>
            </a:lvl1pPr>
            <a:lvl2pPr marL="864000" lvl="1" indent="-324000" algn="l" hangingPunct="1">
              <a:spcBef>
                <a:spcPts val="0"/>
              </a:spcBef>
              <a:spcAft>
                <a:spcPts val="1134"/>
              </a:spcAft>
              <a:buSzPct val="75000"/>
              <a:buFont typeface="StarSymbol"/>
              <a:buChar char="–"/>
              <a:defRPr lang="en-GB" sz="2100" b="0" i="0" u="none" strike="noStrike" kern="1200" spc="0">
                <a:ln>
                  <a:noFill/>
                </a:ln>
                <a:solidFill>
                  <a:srgbClr val="000000"/>
                </a:solidFill>
                <a:latin typeface="Constantia"/>
                <a:ea typeface="Microsoft YaHei" pitchFamily="2"/>
                <a:cs typeface="Mangal" pitchFamily="2"/>
              </a:defRPr>
            </a:lvl2pPr>
            <a:lvl3pPr marL="1295999" lvl="2" indent="-288000" algn="l" hangingPunct="1">
              <a:spcBef>
                <a:spcPts val="0"/>
              </a:spcBef>
              <a:spcAft>
                <a:spcPts val="850"/>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3pPr>
            <a:lvl4pPr marL="1728000" lvl="3" indent="-216000" algn="l" hangingPunct="1">
              <a:spcBef>
                <a:spcPts val="0"/>
              </a:spcBef>
              <a:spcAft>
                <a:spcPts val="567"/>
              </a:spcAft>
              <a:buSzPct val="75000"/>
              <a:buFont typeface="StarSymbol"/>
              <a:buChar char="–"/>
              <a:defRPr lang="en-GB" sz="2000" b="0" i="0" u="none" strike="noStrike" kern="1200" spc="0">
                <a:ln>
                  <a:noFill/>
                </a:ln>
                <a:solidFill>
                  <a:srgbClr val="000000"/>
                </a:solidFill>
                <a:latin typeface="Constantia"/>
                <a:ea typeface="Microsoft YaHei" pitchFamily="2"/>
                <a:cs typeface="Mangal" pitchFamily="2"/>
              </a:defRPr>
            </a:lvl4pPr>
            <a:lvl5pPr marL="2160000" lvl="4"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5pPr>
            <a:lvl6pPr marL="2592000" lvl="5"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6pPr>
            <a:lvl7pPr marL="3024000" lvl="6"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7pPr>
            <a:lvl8pPr marL="3456000" lvl="7"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8pPr>
            <a:lvl9pPr marL="3887999" lvl="8"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9pPr>
          </a:lstStyle>
          <a:p>
            <a:pPr marL="0" lvl="0" indent="0">
              <a:spcBef>
                <a:spcPts val="519"/>
              </a:spcBef>
              <a:buClr>
                <a:srgbClr val="0BD0D9"/>
              </a:buClr>
              <a:buSzPct val="95000"/>
              <a:buFont typeface="Wingdings 2"/>
              <a:buChar char=""/>
            </a:pPr>
            <a:r>
              <a:rPr lang="en-US" sz="2800" dirty="0">
                <a:solidFill>
                  <a:schemeClr val="tx1"/>
                </a:solidFill>
                <a:latin typeface="Constantia" pitchFamily="18"/>
              </a:rPr>
              <a:t>Children have access to filtered water throughout the school. We strongly encourage children to have a water bottle in school which they can fill up and access during lessons (this must contain water and not squash</a:t>
            </a:r>
            <a:r>
              <a:rPr lang="en-US" sz="2800" dirty="0" smtClean="0">
                <a:solidFill>
                  <a:schemeClr val="tx1"/>
                </a:solidFill>
                <a:latin typeface="Constantia" pitchFamily="18"/>
              </a:rPr>
              <a:t>).</a:t>
            </a:r>
            <a:endParaRPr lang="en-US" sz="2800" dirty="0">
              <a:solidFill>
                <a:schemeClr val="tx1"/>
              </a:solidFill>
              <a:latin typeface="Constantia" pitchFamily="18"/>
            </a:endParaRPr>
          </a:p>
          <a:p>
            <a:pPr marL="0" lvl="0" indent="0">
              <a:spcBef>
                <a:spcPts val="519"/>
              </a:spcBef>
              <a:buClr>
                <a:srgbClr val="0BD0D9"/>
              </a:buClr>
              <a:buSzPct val="95000"/>
              <a:buFont typeface="Wingdings 2"/>
              <a:buChar char=""/>
            </a:pPr>
            <a:r>
              <a:rPr lang="en-US" sz="2800" dirty="0">
                <a:solidFill>
                  <a:schemeClr val="tx1"/>
                </a:solidFill>
                <a:latin typeface="Constantia" pitchFamily="18"/>
              </a:rPr>
              <a:t>Please encourage your child to take this home regularly for </a:t>
            </a:r>
            <a:r>
              <a:rPr lang="en-US" sz="2800" dirty="0" smtClean="0">
                <a:solidFill>
                  <a:schemeClr val="tx1"/>
                </a:solidFill>
                <a:latin typeface="Constantia" pitchFamily="18"/>
              </a:rPr>
              <a:t>cleaning.</a:t>
            </a:r>
            <a:endParaRPr lang="en-US" sz="2800" dirty="0">
              <a:solidFill>
                <a:schemeClr val="tx1"/>
              </a:solidFill>
              <a:latin typeface="Constantia" pitchFamily="18"/>
            </a:endParaRPr>
          </a:p>
          <a:p>
            <a:pPr marL="0" lvl="0" indent="0">
              <a:spcBef>
                <a:spcPts val="519"/>
              </a:spcBef>
              <a:buClr>
                <a:srgbClr val="0BD0D9"/>
              </a:buClr>
              <a:buSzPct val="95000"/>
              <a:buFont typeface="Wingdings 2"/>
              <a:buChar char=""/>
            </a:pPr>
            <a:r>
              <a:rPr lang="en-US" sz="2800" dirty="0">
                <a:solidFill>
                  <a:schemeClr val="tx1"/>
                </a:solidFill>
                <a:latin typeface="Constantia" pitchFamily="18"/>
              </a:rPr>
              <a:t>Snacks can be purchased from the ‘Snack a Jack’ </a:t>
            </a:r>
            <a:r>
              <a:rPr lang="en-US" sz="2800" dirty="0" smtClean="0">
                <a:solidFill>
                  <a:schemeClr val="tx1"/>
                </a:solidFill>
                <a:latin typeface="Constantia" pitchFamily="18"/>
              </a:rPr>
              <a:t>tuck shop </a:t>
            </a:r>
            <a:r>
              <a:rPr lang="en-US" sz="2800" dirty="0">
                <a:solidFill>
                  <a:schemeClr val="tx1"/>
                </a:solidFill>
                <a:latin typeface="Constantia" pitchFamily="18"/>
              </a:rPr>
              <a:t>at morning break. Alternatively children can have </a:t>
            </a:r>
            <a:r>
              <a:rPr lang="en-US" sz="2800" dirty="0" smtClean="0">
                <a:solidFill>
                  <a:schemeClr val="tx1"/>
                </a:solidFill>
                <a:latin typeface="Constantia" pitchFamily="18"/>
              </a:rPr>
              <a:t>a healthy snack from home. No chocolates or sweets please.</a:t>
            </a:r>
            <a:endParaRPr lang="en-US" sz="2800" dirty="0">
              <a:solidFill>
                <a:schemeClr val="tx1"/>
              </a:solidFill>
              <a:latin typeface="Constantia" pitchFamily="18"/>
            </a:endParaRPr>
          </a:p>
          <a:p>
            <a:pPr marL="0" lvl="0" indent="0">
              <a:spcBef>
                <a:spcPts val="519"/>
              </a:spcBef>
              <a:buNone/>
            </a:pPr>
            <a:endParaRPr lang="en-US" dirty="0">
              <a:latin typeface="Constantia" pitchFamily="18"/>
            </a:endParaRPr>
          </a:p>
          <a:p>
            <a:pPr marL="0" lvl="0" indent="0">
              <a:spcBef>
                <a:spcPts val="519"/>
              </a:spcBef>
              <a:buNone/>
            </a:pPr>
            <a:endParaRPr lang="en-US" dirty="0">
              <a:latin typeface="Constantia" pitchFamily="18"/>
            </a:endParaRPr>
          </a:p>
          <a:p>
            <a:pPr marL="0" lvl="0" indent="0">
              <a:spcBef>
                <a:spcPts val="519"/>
              </a:spcBef>
              <a:buNone/>
            </a:pPr>
            <a:endParaRPr lang="en-US" dirty="0">
              <a:latin typeface="Constantia" pitchFamily="18"/>
            </a:endParaRPr>
          </a:p>
        </p:txBody>
      </p:sp>
      <p:pic>
        <p:nvPicPr>
          <p:cNvPr id="4" name="Picture 6"/>
          <p:cNvPicPr>
            <a:picLocks noChangeAspect="1"/>
          </p:cNvPicPr>
          <p:nvPr/>
        </p:nvPicPr>
        <p:blipFill>
          <a:blip r:embed="rId3" cstate="print">
            <a:alphaModFix/>
            <a:lum/>
          </a:blip>
          <a:srcRect/>
          <a:stretch>
            <a:fillRect/>
          </a:stretch>
        </p:blipFill>
        <p:spPr>
          <a:xfrm>
            <a:off x="7423850" y="332656"/>
            <a:ext cx="1010879" cy="1010879"/>
          </a:xfrm>
          <a:prstGeom prst="rect">
            <a:avLst/>
          </a:prstGeom>
          <a:noFill/>
          <a:ln>
            <a:noFill/>
          </a:ln>
        </p:spPr>
      </p:pic>
      <p:pic>
        <p:nvPicPr>
          <p:cNvPr id="5" name="Picture 7"/>
          <p:cNvPicPr>
            <a:picLocks noChangeAspect="1"/>
          </p:cNvPicPr>
          <p:nvPr/>
        </p:nvPicPr>
        <p:blipFill>
          <a:blip r:embed="rId4" cstate="print">
            <a:alphaModFix/>
            <a:lum/>
          </a:blip>
          <a:srcRect/>
          <a:stretch>
            <a:fillRect/>
          </a:stretch>
        </p:blipFill>
        <p:spPr>
          <a:xfrm>
            <a:off x="107504" y="5774151"/>
            <a:ext cx="934559" cy="934559"/>
          </a:xfrm>
          <a:prstGeom prst="rect">
            <a:avLst/>
          </a:prstGeom>
          <a:noFill/>
          <a:ln>
            <a:noFill/>
          </a:ln>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226" y="273426"/>
            <a:ext cx="858837"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26976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0" y="260350"/>
            <a:ext cx="8229600" cy="1143000"/>
          </a:xfrm>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GB" sz="3600" b="1" u="sng" dirty="0">
                <a:solidFill>
                  <a:schemeClr val="accent6">
                    <a:lumMod val="40000"/>
                    <a:lumOff val="60000"/>
                  </a:schemeClr>
                </a:solidFill>
              </a:rPr>
              <a:t>Home School Agreement</a:t>
            </a:r>
          </a:p>
        </p:txBody>
      </p:sp>
      <p:pic>
        <p:nvPicPr>
          <p:cNvPr id="3" name="Picture 3"/>
          <p:cNvPicPr>
            <a:picLocks noChangeAspect="1"/>
          </p:cNvPicPr>
          <p:nvPr/>
        </p:nvPicPr>
        <p:blipFill>
          <a:blip r:embed="rId3" cstate="print">
            <a:alphaModFix/>
            <a:lum/>
          </a:blip>
          <a:srcRect l="12381" t="18201" r="10605" b="11817"/>
          <a:stretch>
            <a:fillRect/>
          </a:stretch>
        </p:blipFill>
        <p:spPr>
          <a:xfrm>
            <a:off x="5292080" y="1916832"/>
            <a:ext cx="3600000" cy="2045880"/>
          </a:xfrm>
          <a:prstGeom prst="rect">
            <a:avLst/>
          </a:prstGeom>
          <a:noFill/>
          <a:ln>
            <a:noFill/>
          </a:ln>
        </p:spPr>
      </p:pic>
      <p:sp>
        <p:nvSpPr>
          <p:cNvPr id="4" name="Rectangle 4"/>
          <p:cNvSpPr/>
          <p:nvPr/>
        </p:nvSpPr>
        <p:spPr>
          <a:xfrm>
            <a:off x="395536" y="1484784"/>
            <a:ext cx="8229240" cy="435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343080" marR="0" lvl="0" indent="-342720" algn="l" rtl="0" hangingPunct="1">
              <a:lnSpc>
                <a:spcPct val="100000"/>
              </a:lnSpc>
              <a:spcBef>
                <a:spcPts val="360"/>
              </a:spcBef>
              <a:spcAft>
                <a:spcPts val="0"/>
              </a:spcAft>
              <a:buNone/>
              <a:tabLst/>
              <a:defRPr sz="1800"/>
            </a:pPr>
            <a:r>
              <a:rPr lang="en-GB" sz="2800" b="0" i="0" u="none" strike="noStrike" kern="1200" spc="0" dirty="0">
                <a:ln>
                  <a:noFill/>
                </a:ln>
                <a:latin typeface="Constantia" pitchFamily="18"/>
                <a:ea typeface="Microsoft YaHei" pitchFamily="2"/>
                <a:cs typeface="Mangal" pitchFamily="2"/>
              </a:rPr>
              <a:t>We are required to have</a:t>
            </a:r>
          </a:p>
          <a:p>
            <a:pPr marL="343080" marR="0" lvl="0" indent="-342720" algn="l" rtl="0" hangingPunct="1">
              <a:lnSpc>
                <a:spcPct val="100000"/>
              </a:lnSpc>
              <a:spcBef>
                <a:spcPts val="360"/>
              </a:spcBef>
              <a:spcAft>
                <a:spcPts val="0"/>
              </a:spcAft>
              <a:buNone/>
              <a:tabLst/>
              <a:defRPr sz="1800"/>
            </a:pPr>
            <a:r>
              <a:rPr lang="en-GB" sz="2800" b="0" i="0" u="none" strike="noStrike" kern="1200" spc="0" dirty="0">
                <a:ln>
                  <a:noFill/>
                </a:ln>
                <a:latin typeface="Constantia" pitchFamily="18"/>
                <a:ea typeface="Microsoft YaHei" pitchFamily="2"/>
                <a:cs typeface="Mangal" pitchFamily="2"/>
              </a:rPr>
              <a:t>a home school agreement</a:t>
            </a:r>
          </a:p>
          <a:p>
            <a:pPr marL="343080" marR="0" lvl="0" indent="-342720" algn="l" rtl="0" hangingPunct="1">
              <a:lnSpc>
                <a:spcPct val="100000"/>
              </a:lnSpc>
              <a:spcBef>
                <a:spcPts val="360"/>
              </a:spcBef>
              <a:spcAft>
                <a:spcPts val="0"/>
              </a:spcAft>
              <a:buNone/>
              <a:tabLst/>
              <a:defRPr sz="1800"/>
            </a:pPr>
            <a:r>
              <a:rPr lang="en-GB" sz="2800" b="0" i="0" u="none" strike="noStrike" kern="1200" spc="0" dirty="0">
                <a:ln>
                  <a:noFill/>
                </a:ln>
                <a:latin typeface="Constantia" pitchFamily="18"/>
                <a:ea typeface="Microsoft YaHei" pitchFamily="2"/>
                <a:cs typeface="Mangal" pitchFamily="2"/>
              </a:rPr>
              <a:t>that details expectations of</a:t>
            </a:r>
          </a:p>
          <a:p>
            <a:pPr marL="343080" marR="0" lvl="0" indent="-342720" algn="l" rtl="0" hangingPunct="1">
              <a:lnSpc>
                <a:spcPct val="100000"/>
              </a:lnSpc>
              <a:spcBef>
                <a:spcPts val="360"/>
              </a:spcBef>
              <a:spcAft>
                <a:spcPts val="0"/>
              </a:spcAft>
              <a:buNone/>
              <a:tabLst/>
              <a:defRPr sz="1800"/>
            </a:pPr>
            <a:r>
              <a:rPr lang="en-GB" sz="2800" b="0" i="0" u="none" strike="noStrike" kern="1200" spc="0" dirty="0">
                <a:ln>
                  <a:noFill/>
                </a:ln>
                <a:latin typeface="Constantia" pitchFamily="18"/>
                <a:ea typeface="Microsoft YaHei" pitchFamily="2"/>
                <a:cs typeface="Mangal" pitchFamily="2"/>
              </a:rPr>
              <a:t>how home and school work</a:t>
            </a:r>
          </a:p>
          <a:p>
            <a:pPr marL="343080" marR="0" lvl="0" indent="-342720" algn="l" rtl="0" hangingPunct="1">
              <a:lnSpc>
                <a:spcPct val="100000"/>
              </a:lnSpc>
              <a:spcBef>
                <a:spcPts val="360"/>
              </a:spcBef>
              <a:spcAft>
                <a:spcPts val="0"/>
              </a:spcAft>
              <a:buNone/>
              <a:tabLst/>
              <a:defRPr sz="1800"/>
            </a:pPr>
            <a:r>
              <a:rPr lang="en-GB" sz="2800" b="0" i="0" u="none" strike="noStrike" kern="1200" spc="0" dirty="0">
                <a:ln>
                  <a:noFill/>
                </a:ln>
                <a:latin typeface="Constantia" pitchFamily="18"/>
                <a:ea typeface="Microsoft YaHei" pitchFamily="2"/>
                <a:cs typeface="Mangal" pitchFamily="2"/>
              </a:rPr>
              <a:t>together.</a:t>
            </a:r>
          </a:p>
          <a:p>
            <a:pPr marL="343080" marR="0" lvl="0" indent="-342720" algn="l" rtl="0" hangingPunct="1">
              <a:lnSpc>
                <a:spcPct val="100000"/>
              </a:lnSpc>
              <a:spcBef>
                <a:spcPts val="360"/>
              </a:spcBef>
              <a:spcAft>
                <a:spcPts val="0"/>
              </a:spcAft>
              <a:buNone/>
              <a:tabLst/>
              <a:defRPr sz="1800"/>
            </a:pPr>
            <a:endParaRPr lang="en-GB" sz="2800" b="0" i="0" u="none" strike="noStrike" kern="1200" spc="0" dirty="0">
              <a:ln>
                <a:noFill/>
              </a:ln>
              <a:latin typeface="Constantia" pitchFamily="18"/>
              <a:ea typeface="Microsoft YaHei" pitchFamily="2"/>
              <a:cs typeface="Mangal" pitchFamily="2"/>
            </a:endParaRPr>
          </a:p>
          <a:p>
            <a:pPr marL="0" marR="0" lvl="0" indent="-342720" algn="l" rtl="0" hangingPunct="1">
              <a:lnSpc>
                <a:spcPct val="100000"/>
              </a:lnSpc>
              <a:spcBef>
                <a:spcPts val="360"/>
              </a:spcBef>
              <a:spcAft>
                <a:spcPts val="0"/>
              </a:spcAft>
              <a:buNone/>
              <a:tabLst/>
              <a:defRPr sz="1800"/>
            </a:pPr>
            <a:r>
              <a:rPr lang="en-GB" sz="2800" b="0" i="0" u="none" strike="noStrike" kern="1200" spc="0" dirty="0" smtClean="0">
                <a:ln>
                  <a:noFill/>
                </a:ln>
                <a:latin typeface="Constantia" pitchFamily="18"/>
                <a:ea typeface="Microsoft YaHei" pitchFamily="2"/>
                <a:cs typeface="Mangal" pitchFamily="2"/>
              </a:rPr>
              <a:t>Two copies will be sent home please </a:t>
            </a:r>
            <a:r>
              <a:rPr lang="en-GB" sz="2800" b="0" i="0" u="none" strike="noStrike" kern="1200" spc="0" dirty="0">
                <a:ln>
                  <a:noFill/>
                </a:ln>
                <a:latin typeface="Constantia" pitchFamily="18"/>
                <a:ea typeface="Microsoft YaHei" pitchFamily="2"/>
                <a:cs typeface="Mangal" pitchFamily="2"/>
              </a:rPr>
              <a:t>sign both copies when you receive them, and return one to school. They will be sent home on </a:t>
            </a:r>
            <a:r>
              <a:rPr lang="en-GB" sz="2800" b="1" i="0" u="none" strike="noStrike" kern="1200" spc="0" dirty="0">
                <a:ln>
                  <a:noFill/>
                </a:ln>
                <a:latin typeface="Constantia" pitchFamily="18"/>
                <a:ea typeface="Microsoft YaHei" pitchFamily="2"/>
                <a:cs typeface="Mangal" pitchFamily="2"/>
              </a:rPr>
              <a:t>Friday </a:t>
            </a:r>
            <a:r>
              <a:rPr lang="en-GB" sz="2800" b="1" i="0" u="none" strike="noStrike" kern="1200" spc="0" dirty="0" smtClean="0">
                <a:ln>
                  <a:noFill/>
                </a:ln>
                <a:latin typeface="Constantia" pitchFamily="18"/>
                <a:ea typeface="Microsoft YaHei" pitchFamily="2"/>
                <a:cs typeface="Mangal" pitchFamily="2"/>
              </a:rPr>
              <a:t>18th </a:t>
            </a:r>
            <a:r>
              <a:rPr lang="en-GB" sz="2800" b="1" i="0" u="none" strike="noStrike" kern="1200" spc="0" dirty="0">
                <a:ln>
                  <a:noFill/>
                </a:ln>
                <a:latin typeface="Constantia" pitchFamily="18"/>
                <a:ea typeface="Microsoft YaHei" pitchFamily="2"/>
                <a:cs typeface="Mangal" pitchFamily="2"/>
              </a:rPr>
              <a:t>September.</a:t>
            </a:r>
          </a:p>
          <a:p>
            <a:pPr marL="343080" marR="0" lvl="0" indent="-342720" algn="l" rtl="0" hangingPunct="1">
              <a:lnSpc>
                <a:spcPct val="100000"/>
              </a:lnSpc>
              <a:spcBef>
                <a:spcPts val="360"/>
              </a:spcBef>
              <a:spcAft>
                <a:spcPts val="0"/>
              </a:spcAft>
              <a:buNone/>
              <a:tabLst/>
              <a:defRPr sz="1800"/>
            </a:pPr>
            <a:endParaRPr lang="en-GB" sz="2800" b="1" i="0" u="none" strike="noStrike" kern="1200" spc="0" dirty="0">
              <a:ln>
                <a:noFill/>
              </a:ln>
              <a:solidFill>
                <a:srgbClr val="000000"/>
              </a:solidFill>
              <a:latin typeface="Constantia" pitchFamily="18"/>
              <a:ea typeface="Microsoft YaHei" pitchFamily="2"/>
              <a:cs typeface="Mangal" pitchFamily="2"/>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3143" y="260648"/>
            <a:ext cx="1658937"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50634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719" y="542541"/>
            <a:ext cx="8229600" cy="417513"/>
          </a:xfrm>
        </p:spPr>
        <p:txBody>
          <a:bodyPr/>
          <a:lstStyle/>
          <a:p>
            <a:pPr eaLnBrk="1" hangingPunct="1"/>
            <a:r>
              <a:rPr lang="en-GB" altLang="en-US" sz="2800" dirty="0" smtClean="0"/>
              <a:t>Extra </a:t>
            </a:r>
            <a:r>
              <a:rPr lang="en-GB" altLang="en-US" sz="3600" b="1" u="sng" dirty="0" smtClean="0">
                <a:solidFill>
                  <a:schemeClr val="accent6">
                    <a:lumMod val="40000"/>
                    <a:lumOff val="60000"/>
                  </a:schemeClr>
                </a:solidFill>
              </a:rPr>
              <a:t>Curricular Clubs and Music Lessons</a:t>
            </a:r>
          </a:p>
        </p:txBody>
      </p:sp>
      <p:sp>
        <p:nvSpPr>
          <p:cNvPr id="19459" name="Rectangle 3"/>
          <p:cNvSpPr>
            <a:spLocks noGrp="1" noChangeArrowheads="1"/>
          </p:cNvSpPr>
          <p:nvPr>
            <p:ph type="body" idx="1"/>
          </p:nvPr>
        </p:nvSpPr>
        <p:spPr>
          <a:xfrm>
            <a:off x="379987" y="1340768"/>
            <a:ext cx="8152453" cy="5145088"/>
          </a:xfrm>
        </p:spPr>
        <p:txBody>
          <a:bodyPr/>
          <a:lstStyle/>
          <a:p>
            <a:pPr marL="0" indent="0" eaLnBrk="1" hangingPunct="1">
              <a:buFontTx/>
              <a:buNone/>
              <a:defRPr/>
            </a:pPr>
            <a:r>
              <a:rPr lang="en-GB" altLang="en-US" sz="1800" dirty="0" smtClean="0"/>
              <a:t>Many clubs taking place this term and through the year – grid sent home in last week’s newsletter. Mrs Ryan, Clubs Co-ordinator, available in the school office from 2.30pm.</a:t>
            </a:r>
          </a:p>
          <a:p>
            <a:pPr eaLnBrk="1" hangingPunct="1">
              <a:defRPr/>
            </a:pPr>
            <a:r>
              <a:rPr lang="en-GB" altLang="en-US" sz="1800" dirty="0" smtClean="0"/>
              <a:t>Letters relating to clubs are available from the school office if children have not brought them home</a:t>
            </a:r>
          </a:p>
          <a:p>
            <a:pPr eaLnBrk="1" hangingPunct="1">
              <a:defRPr/>
            </a:pPr>
            <a:r>
              <a:rPr lang="en-GB" altLang="en-US" sz="1800" dirty="0" smtClean="0"/>
              <a:t>Parents need to have returned a permission slip (and payment) to the office before a child starts a club. Please </a:t>
            </a:r>
            <a:r>
              <a:rPr lang="en-GB" altLang="en-US" sz="1800" dirty="0"/>
              <a:t>try and ensure that your child is signed up to the club before the first </a:t>
            </a:r>
            <a:r>
              <a:rPr lang="en-GB" altLang="en-US" sz="1800" dirty="0" smtClean="0"/>
              <a:t>session</a:t>
            </a:r>
          </a:p>
          <a:p>
            <a:pPr eaLnBrk="1" hangingPunct="1">
              <a:defRPr/>
            </a:pPr>
            <a:r>
              <a:rPr lang="en-GB" altLang="en-US" sz="1800" dirty="0" smtClean="0"/>
              <a:t>Please contact the office if your child is signed up for a club and is in school but will not be attending the club e.g. attending another activity on the day</a:t>
            </a:r>
          </a:p>
          <a:p>
            <a:pPr eaLnBrk="1" hangingPunct="1">
              <a:defRPr/>
            </a:pPr>
            <a:r>
              <a:rPr lang="en-GB" altLang="en-US" sz="1800" dirty="0" smtClean="0"/>
              <a:t>Make sure you know on what days the club is running and when the last session of the term is – this can vary with different clubs</a:t>
            </a:r>
          </a:p>
          <a:p>
            <a:pPr eaLnBrk="1" hangingPunct="1">
              <a:defRPr/>
            </a:pPr>
            <a:endParaRPr lang="en-GB" altLang="en-US" sz="1800" dirty="0"/>
          </a:p>
          <a:p>
            <a:pPr eaLnBrk="1" hangingPunct="1">
              <a:defRPr/>
            </a:pPr>
            <a:r>
              <a:rPr lang="en-GB" altLang="en-US" sz="1800" dirty="0" smtClean="0"/>
              <a:t>For music lessons please make sure that your child has their instrument in</a:t>
            </a:r>
          </a:p>
          <a:p>
            <a:pPr marL="0" indent="0" eaLnBrk="1" hangingPunct="1">
              <a:buNone/>
              <a:defRPr/>
            </a:pPr>
            <a:r>
              <a:rPr lang="en-GB" altLang="en-US" sz="1800" dirty="0" smtClean="0"/>
              <a:t> school on the day of the lesson and knows when their lesson is taking place</a:t>
            </a:r>
          </a:p>
          <a:p>
            <a:pPr marL="0" indent="0" eaLnBrk="1" hangingPunct="1">
              <a:buFontTx/>
              <a:buNone/>
              <a:defRPr/>
            </a:pPr>
            <a:endParaRPr lang="en-GB" altLang="en-US" sz="2400" dirty="0" smtClean="0"/>
          </a:p>
        </p:txBody>
      </p:sp>
      <p:sp>
        <p:nvSpPr>
          <p:cNvPr id="34820" name="AutoShape 2" descr="https://pod51049.outlook.com/owa/head2606@we-learn.com/service.svc/s/GetFileAttachment?id=AAMkADBlZDVhMWE4LWI5ODQtNDM1Yi05MTE0LWE3ZmZkYzY1N2ViYQBGAAAAAAAf8imxTMTJTKrPWrY0JWL4BwBIItt5CHf5QKxmF9ac%2F%2Bm0AAAA%2FXq8AAC7%2FWdO91T1Rrkk%2FvwqmpVSAADXeO5%2BAAABEgAQAAIN8DlcEzFIi8HmXKgMaVU%3D&amp;isImagePreview=True&amp;X-OWA-CANARY=6kElGwvAkUGhBayabchqznCZjpwnltEIEbRyHL226LVnzWEhcoizF4bjbO_wbzYFuWt80ASzG1Y."/>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4821" name="AutoShape 4" descr="https://pod51049.outlook.com/owa/head2606@we-learn.com/service.svc/s/GetFileAttachment?id=AAMkADBlZDVhMWE4LWI5ODQtNDM1Yi05MTE0LWE3ZmZkYzY1N2ViYQBGAAAAAAAf8imxTMTJTKrPWrY0JWL4BwBIItt5CHf5QKxmF9ac%2F%2Bm0AAAA%2FXq8AAC7%2FWdO91T1Rrkk%2FvwqmpVSAADXeO5%2BAAABEgAQAAIN8DlcEzFIi8HmXKgMaVU%3D&amp;isImagePreview=True&amp;X-OWA-CANARY=6kElGwvAkUGhBayabchqznCZjpwnltEIEbRyHL226LVnzWEhcoizF4bjbO_wbzYFuWt80ASzG1Y."/>
          <p:cNvSpPr>
            <a:spLocks noChangeAspect="1" noChangeArrowheads="1"/>
          </p:cNvSpPr>
          <p:nvPr/>
        </p:nvSpPr>
        <p:spPr bwMode="auto">
          <a:xfrm>
            <a:off x="215900" y="15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4822" name="AutoShape 7" descr="https://pod51049.outlook.com/owa/head2606@we-learn.com/service.svc/s/GetFileAttachment?id=AAMkADBlZDVhMWE4LWI5ODQtNDM1Yi05MTE0LWE3ZmZkYzY1N2ViYQBGAAAAAAAf8imxTMTJTKrPWrY0JWL4BwBIItt5CHf5QKxmF9ac%2F%2Bm0AAAA%2FXq8AAC7%2FWdO91T1Rrkk%2FvwqmpVSAADXeO59AAABEgAQAIpIFBwv2kpBhNb12kAa28c%3D&amp;isImagePreview=True&amp;X-OWA-CANARY=UzvlJ8STWEOt2CxhKGkxarEngMcnltEIeTqFczwMAt5GGsJKivNUEUVtmdh1cog6kP4ZoCjd0hc."/>
          <p:cNvSpPr>
            <a:spLocks noChangeAspect="1" noChangeArrowheads="1"/>
          </p:cNvSpPr>
          <p:nvPr/>
        </p:nvSpPr>
        <p:spPr bwMode="auto">
          <a:xfrm>
            <a:off x="368300" y="1682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4823" name="AutoShape 9" descr="https://pod51049.outlook.com/owa/head2606@we-learn.com/service.svc/s/GetFileAttachment?id=AAMkADBlZDVhMWE4LWI5ODQtNDM1Yi05MTE0LWE3ZmZkYzY1N2ViYQBGAAAAAAAf8imxTMTJTKrPWrY0JWL4BwBIItt5CHf5QKxmF9ac%2F%2Bm0AAAA%2FXq8AAC7%2FWdO91T1Rrkk%2FvwqmpVSAADXeO59AAABEgAQAIpIFBwv2kpBhNb12kAa28c%3D&amp;isImagePreview=True&amp;X-OWA-CANARY=UzvlJ8STWEOt2CxhKGkxarEngMcnltEIeTqFczwMAt5GGsJKivNUEUVtmdh1cog6kP4ZoCjd0hc."/>
          <p:cNvSpPr>
            <a:spLocks noChangeAspect="1" noChangeArrowheads="1"/>
          </p:cNvSpPr>
          <p:nvPr/>
        </p:nvSpPr>
        <p:spPr bwMode="auto">
          <a:xfrm>
            <a:off x="520700" y="320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4824" name="AutoShape 11" descr="https://pod51049.outlook.com/owa/head2606@we-learn.com/service.svc/s/GetFileAttachment?id=AAMkADBlZDVhMWE4LWI5ODQtNDM1Yi05MTE0LWE3ZmZkYzY1N2ViYQBGAAAAAAAf8imxTMTJTKrPWrY0JWL4BwBIItt5CHf5QKxmF9ac%2F%2Bm0AAAA%2FXq8AAC7%2FWdO91T1Rrkk%2FvwqmpVSAADXeO59AAABEgAQAIpIFBwv2kpBhNb12kAa28c%3D&amp;isImagePreview=True&amp;X-OWA-CANARY=UzvlJ8STWEOt2CxhKGkxarEngMcnltEIeTqFczwMAt5GGsJKivNUEUVtmdh1cog6kP4ZoCjd0hc."/>
          <p:cNvSpPr>
            <a:spLocks noChangeAspect="1" noChangeArrowheads="1"/>
          </p:cNvSpPr>
          <p:nvPr/>
        </p:nvSpPr>
        <p:spPr bwMode="auto">
          <a:xfrm>
            <a:off x="673100" y="4730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4825" name="AutoShape 13" descr="https://pod51049.outlook.com/owa/head2606@we-learn.com/service.svc/s/GetFileAttachment?id=AAMkADBlZDVhMWE4LWI5ODQtNDM1Yi05MTE0LWE3ZmZkYzY1N2ViYQBGAAAAAAAf8imxTMTJTKrPWrY0JWL4BwBIItt5CHf5QKxmF9ac%2F%2Bm0AAAA%2FXq8AAC7%2FWdO91T1Rrkk%2FvwqmpVSAADXeO59AAABEgAQAIpIFBwv2kpBhNb12kAa28c%3D&amp;isImagePreview=True&amp;X-OWA-CANARY=UzvlJ8STWEOt2CxhKGkxarEngMcnltEIeTqFczwMAt5GGsJKivNUEUVtmdh1cog6kP4ZoCjd0hc."/>
          <p:cNvSpPr>
            <a:spLocks noChangeAspect="1" noChangeArrowheads="1"/>
          </p:cNvSpPr>
          <p:nvPr/>
        </p:nvSpPr>
        <p:spPr bwMode="auto">
          <a:xfrm>
            <a:off x="825500" y="6254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4826" name="AutoShape 15" descr="https://pod51049.outlook.com/owa/head2606@we-learn.com/service.svc/s/GetFileAttachment?id=AAMkADBlZDVhMWE4LWI5ODQtNDM1Yi05MTE0LWE3ZmZkYzY1N2ViYQBGAAAAAAAf8imxTMTJTKrPWrY0JWL4BwBIItt5CHf5QKxmF9ac%2F%2Bm0AAAA%2FXq8AAC7%2FWdO91T1Rrkk%2FvwqmpVSAADXeO59AAABEgAQAIpIFBwv2kpBhNb12kAa28c%3D&amp;isImagePreview=True&amp;X-OWA-CANARY=UzvlJ8STWEOt2CxhKGkxarEngMcnltEIeTqFczwMAt5GGsJKivNUEUVtmdh1cog6kP4ZoCjd0hc."/>
          <p:cNvSpPr>
            <a:spLocks noChangeAspect="1" noChangeArrowheads="1"/>
          </p:cNvSpPr>
          <p:nvPr/>
        </p:nvSpPr>
        <p:spPr bwMode="auto">
          <a:xfrm>
            <a:off x="977900" y="777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4827" name="AutoShape 17" descr="https://pod51049.outlook.com/owa/head2606@we-learn.com/service.svc/s/GetFileAttachment?id=AAMkADBlZDVhMWE4LWI5ODQtNDM1Yi05MTE0LWE3ZmZkYzY1N2ViYQBGAAAAAAAf8imxTMTJTKrPWrY0JWL4BwBIItt5CHf5QKxmF9ac%2F%2Bm0AAAA%2FXq8AAC7%2FWdO91T1Rrkk%2FvwqmpVSAADXeO59AAABEgAQAIpIFBwv2kpBhNb12kAa28c%3D&amp;isImagePreview=True&amp;X-OWA-CANARY=UzvlJ8STWEOt2CxhKGkxarEngMcnltEIeTqFczwMAt5GGsJKivNUEUVtmdh1cog6kP4ZoCjd0hc."/>
          <p:cNvSpPr>
            <a:spLocks noChangeAspect="1" noChangeArrowheads="1"/>
          </p:cNvSpPr>
          <p:nvPr/>
        </p:nvSpPr>
        <p:spPr bwMode="auto">
          <a:xfrm>
            <a:off x="1130300" y="9302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4828" name="AutoShape 19" descr="https://pod51049.outlook.com/owa/head2606@we-learn.com/service.svc/s/GetFileAttachment?id=AAMkADBlZDVhMWE4LWI5ODQtNDM1Yi05MTE0LWE3ZmZkYzY1N2ViYQBGAAAAAAAf8imxTMTJTKrPWrY0JWL4BwBIItt5CHf5QKxmF9ac%2F%2Bm0AAAA%2FXq8AAC7%2FWdO91T1Rrkk%2FvwqmpVSAADXeO59AAABEgAQAIpIFBwv2kpBhNb12kAa28c%3D&amp;isImagePreview=True&amp;X-OWA-CANARY=UzvlJ8STWEOt2CxhKGkxarEngMcnltEIeTqFczwMAt5GGsJKivNUEUVtmdh1cog6kP4ZoCjd0hc."/>
          <p:cNvSpPr>
            <a:spLocks noChangeAspect="1" noChangeArrowheads="1"/>
          </p:cNvSpPr>
          <p:nvPr/>
        </p:nvSpPr>
        <p:spPr bwMode="auto">
          <a:xfrm>
            <a:off x="1282700" y="1082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4829" name="AutoShape 21" descr="https://pod51049.outlook.com/owa/head2606@we-learn.com/service.svc/s/GetFileAttachment?id=AAMkADBlZDVhMWE4LWI5ODQtNDM1Yi05MTE0LWE3ZmZkYzY1N2ViYQBGAAAAAAAf8imxTMTJTKrPWrY0JWL4BwBIItt5CHf5QKxmF9ac%2F%2Bm0AAAA%2FXq8AAC7%2FWdO91T1Rrkk%2FvwqmpVSAADXeO59AAABEgAQAIpIFBwv2kpBhNb12kAa28c%3D&amp;isImagePreview=True&amp;X-OWA-CANARY=UzvlJ8STWEOt2CxhKGkxarEngMcnltEIeTqFczwMAt5GGsJKivNUEUVtmdh1cog6kP4ZoCjd0hc."/>
          <p:cNvSpPr>
            <a:spLocks noChangeAspect="1" noChangeArrowheads="1"/>
          </p:cNvSpPr>
          <p:nvPr/>
        </p:nvSpPr>
        <p:spPr bwMode="auto">
          <a:xfrm>
            <a:off x="1435100" y="12350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36370548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251520" y="0"/>
            <a:ext cx="8229600" cy="1143000"/>
          </a:xfrm>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GB" sz="3600" b="1" u="sng" dirty="0">
                <a:solidFill>
                  <a:schemeClr val="accent6">
                    <a:lumMod val="40000"/>
                    <a:lumOff val="60000"/>
                  </a:schemeClr>
                </a:solidFill>
              </a:rPr>
              <a:t>Other Reminders…..</a:t>
            </a:r>
          </a:p>
        </p:txBody>
      </p:sp>
      <p:sp>
        <p:nvSpPr>
          <p:cNvPr id="3" name="Rectangle 3"/>
          <p:cNvSpPr txBox="1">
            <a:spLocks noGrp="1"/>
          </p:cNvSpPr>
          <p:nvPr>
            <p:ph type="body" idx="4294967295"/>
          </p:nvPr>
        </p:nvSpPr>
        <p:spPr>
          <a:xfrm>
            <a:off x="467544" y="1124744"/>
            <a:ext cx="8229600" cy="4922837"/>
          </a:xfrm>
        </p:spPr>
        <p:txBody>
          <a:bodyPr>
            <a:noAutofit/>
          </a:bodyPr>
          <a:lstStyle>
            <a:defPPr marL="432000" lvl="0" indent="-324000" algn="l" hangingPunct="1">
              <a:spcBef>
                <a:spcPts val="0"/>
              </a:spcBef>
              <a:spcAft>
                <a:spcPts val="1417"/>
              </a:spcAft>
              <a:buSzPct val="45000"/>
              <a:buFont typeface="StarSymbol"/>
              <a:buNone/>
              <a:defRPr lang="en-GB" sz="2600" b="0" i="0" u="none" strike="noStrike" kern="1200" spc="0">
                <a:ln>
                  <a:noFill/>
                </a:ln>
                <a:solidFill>
                  <a:srgbClr val="000000"/>
                </a:solidFill>
                <a:latin typeface="Constantia"/>
                <a:ea typeface="Microsoft YaHei" pitchFamily="2"/>
                <a:cs typeface="Mangal" pitchFamily="2"/>
              </a:defRPr>
            </a:defPPr>
            <a:lvl1pPr marL="432000" lvl="0" indent="-324000" algn="l" hangingPunct="1">
              <a:spcBef>
                <a:spcPts val="0"/>
              </a:spcBef>
              <a:spcAft>
                <a:spcPts val="1417"/>
              </a:spcAft>
              <a:buSzPct val="45000"/>
              <a:buFont typeface="StarSymbol"/>
              <a:buChar char="●"/>
              <a:defRPr lang="en-GB" sz="2600" b="0" i="0" u="none" strike="noStrike" kern="1200" spc="0">
                <a:ln>
                  <a:noFill/>
                </a:ln>
                <a:solidFill>
                  <a:srgbClr val="000000"/>
                </a:solidFill>
                <a:latin typeface="Constantia"/>
                <a:ea typeface="Microsoft YaHei" pitchFamily="2"/>
                <a:cs typeface="Mangal" pitchFamily="2"/>
              </a:defRPr>
            </a:lvl1pPr>
            <a:lvl2pPr marL="864000" lvl="1" indent="-324000" algn="l" hangingPunct="1">
              <a:spcBef>
                <a:spcPts val="0"/>
              </a:spcBef>
              <a:spcAft>
                <a:spcPts val="1134"/>
              </a:spcAft>
              <a:buSzPct val="75000"/>
              <a:buFont typeface="StarSymbol"/>
              <a:buChar char="–"/>
              <a:defRPr lang="en-GB" sz="2100" b="0" i="0" u="none" strike="noStrike" kern="1200" spc="0">
                <a:ln>
                  <a:noFill/>
                </a:ln>
                <a:solidFill>
                  <a:srgbClr val="000000"/>
                </a:solidFill>
                <a:latin typeface="Constantia"/>
                <a:ea typeface="Microsoft YaHei" pitchFamily="2"/>
                <a:cs typeface="Mangal" pitchFamily="2"/>
              </a:defRPr>
            </a:lvl2pPr>
            <a:lvl3pPr marL="1295999" lvl="2" indent="-288000" algn="l" hangingPunct="1">
              <a:spcBef>
                <a:spcPts val="0"/>
              </a:spcBef>
              <a:spcAft>
                <a:spcPts val="850"/>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3pPr>
            <a:lvl4pPr marL="1728000" lvl="3" indent="-216000" algn="l" hangingPunct="1">
              <a:spcBef>
                <a:spcPts val="0"/>
              </a:spcBef>
              <a:spcAft>
                <a:spcPts val="567"/>
              </a:spcAft>
              <a:buSzPct val="75000"/>
              <a:buFont typeface="StarSymbol"/>
              <a:buChar char="–"/>
              <a:defRPr lang="en-GB" sz="2000" b="0" i="0" u="none" strike="noStrike" kern="1200" spc="0">
                <a:ln>
                  <a:noFill/>
                </a:ln>
                <a:solidFill>
                  <a:srgbClr val="000000"/>
                </a:solidFill>
                <a:latin typeface="Constantia"/>
                <a:ea typeface="Microsoft YaHei" pitchFamily="2"/>
                <a:cs typeface="Mangal" pitchFamily="2"/>
              </a:defRPr>
            </a:lvl4pPr>
            <a:lvl5pPr marL="2160000" lvl="4"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5pPr>
            <a:lvl6pPr marL="2592000" lvl="5"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6pPr>
            <a:lvl7pPr marL="3024000" lvl="6"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7pPr>
            <a:lvl8pPr marL="3456000" lvl="7"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8pPr>
            <a:lvl9pPr marL="3887999" lvl="8"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9pPr>
          </a:lstStyle>
          <a:p>
            <a:pPr marL="0" lvl="0" indent="0">
              <a:spcBef>
                <a:spcPts val="519"/>
              </a:spcBef>
              <a:buClr>
                <a:srgbClr val="0BD0D9"/>
              </a:buClr>
              <a:buSzPct val="95000"/>
              <a:buFont typeface="Wingdings 2"/>
              <a:buChar char=""/>
            </a:pPr>
            <a:r>
              <a:rPr lang="en-US" sz="2400" dirty="0">
                <a:solidFill>
                  <a:schemeClr val="tx1"/>
                </a:solidFill>
                <a:latin typeface="Constantia" pitchFamily="18"/>
              </a:rPr>
              <a:t>Please make sure all items of clothing are NAMED! </a:t>
            </a:r>
          </a:p>
          <a:p>
            <a:pPr marL="0" lvl="0" indent="0">
              <a:spcBef>
                <a:spcPts val="519"/>
              </a:spcBef>
              <a:buClr>
                <a:srgbClr val="0BD0D9"/>
              </a:buClr>
              <a:buSzPct val="95000"/>
              <a:buFont typeface="Wingdings 2"/>
              <a:buChar char=""/>
            </a:pPr>
            <a:r>
              <a:rPr lang="en-US" sz="2400" dirty="0" smtClean="0">
                <a:solidFill>
                  <a:schemeClr val="tx1"/>
                </a:solidFill>
                <a:latin typeface="Constantia" pitchFamily="18"/>
              </a:rPr>
              <a:t>Please </a:t>
            </a:r>
            <a:r>
              <a:rPr lang="en-US" sz="2400" dirty="0">
                <a:solidFill>
                  <a:schemeClr val="tx1"/>
                </a:solidFill>
                <a:latin typeface="Constantia" pitchFamily="18"/>
              </a:rPr>
              <a:t>make sure that you child has arrived on the school playground by the time the bell goes at 8.55am, and waits </a:t>
            </a:r>
            <a:r>
              <a:rPr lang="en-US" sz="2400" b="1" dirty="0">
                <a:solidFill>
                  <a:schemeClr val="tx1"/>
                </a:solidFill>
                <a:latin typeface="Constantia" pitchFamily="18"/>
              </a:rPr>
              <a:t>outside</a:t>
            </a:r>
            <a:r>
              <a:rPr lang="en-US" sz="2400" dirty="0">
                <a:solidFill>
                  <a:schemeClr val="tx1"/>
                </a:solidFill>
                <a:latin typeface="Constantia" pitchFamily="18"/>
              </a:rPr>
              <a:t> until the bell </a:t>
            </a:r>
            <a:r>
              <a:rPr lang="en-US" sz="2400" dirty="0" smtClean="0">
                <a:solidFill>
                  <a:schemeClr val="tx1"/>
                </a:solidFill>
                <a:latin typeface="Constantia" pitchFamily="18"/>
              </a:rPr>
              <a:t>goes.</a:t>
            </a:r>
            <a:endParaRPr lang="en-US" sz="2400" dirty="0">
              <a:solidFill>
                <a:schemeClr val="tx1"/>
              </a:solidFill>
              <a:latin typeface="Constantia" pitchFamily="18"/>
            </a:endParaRPr>
          </a:p>
          <a:p>
            <a:pPr marL="0" lvl="0" indent="0">
              <a:spcBef>
                <a:spcPts val="519"/>
              </a:spcBef>
              <a:buClr>
                <a:srgbClr val="0BD0D9"/>
              </a:buClr>
              <a:buSzPct val="95000"/>
              <a:buFont typeface="Wingdings 2"/>
              <a:buChar char=""/>
            </a:pPr>
            <a:r>
              <a:rPr lang="en-US" sz="2400" dirty="0" smtClean="0">
                <a:solidFill>
                  <a:schemeClr val="tx1"/>
                </a:solidFill>
                <a:latin typeface="Constantia" pitchFamily="18"/>
              </a:rPr>
              <a:t>We </a:t>
            </a:r>
            <a:r>
              <a:rPr lang="en-US" sz="2400" dirty="0">
                <a:solidFill>
                  <a:schemeClr val="tx1"/>
                </a:solidFill>
                <a:latin typeface="Constantia" pitchFamily="18"/>
              </a:rPr>
              <a:t>welcome parents getting involved in ‘school life’ in many different ways such as trips, workshop, reading, general classroom help etc – you must have an up to date </a:t>
            </a:r>
            <a:r>
              <a:rPr lang="en-US" sz="2400" dirty="0" smtClean="0">
                <a:solidFill>
                  <a:schemeClr val="tx1"/>
                </a:solidFill>
                <a:latin typeface="Constantia" pitchFamily="18"/>
              </a:rPr>
              <a:t>DBS </a:t>
            </a:r>
            <a:r>
              <a:rPr lang="en-US" sz="2400" dirty="0">
                <a:solidFill>
                  <a:schemeClr val="tx1"/>
                </a:solidFill>
                <a:latin typeface="Constantia" pitchFamily="18"/>
              </a:rPr>
              <a:t>check through the </a:t>
            </a:r>
            <a:r>
              <a:rPr lang="en-US" sz="2400" dirty="0" smtClean="0">
                <a:solidFill>
                  <a:schemeClr val="tx1"/>
                </a:solidFill>
                <a:latin typeface="Constantia" pitchFamily="18"/>
              </a:rPr>
              <a:t>school.</a:t>
            </a:r>
            <a:endParaRPr lang="en-US" sz="2400" dirty="0">
              <a:solidFill>
                <a:schemeClr val="tx1"/>
              </a:solidFill>
              <a:latin typeface="Constantia" pitchFamily="18"/>
            </a:endParaRPr>
          </a:p>
          <a:p>
            <a:pPr marL="0" lvl="0" indent="0">
              <a:spcBef>
                <a:spcPts val="519"/>
              </a:spcBef>
              <a:buClr>
                <a:srgbClr val="0BD0D9"/>
              </a:buClr>
              <a:buSzPct val="95000"/>
              <a:buFont typeface="Wingdings 2"/>
              <a:buChar char=""/>
            </a:pPr>
            <a:r>
              <a:rPr lang="en-US" sz="2400" dirty="0">
                <a:solidFill>
                  <a:schemeClr val="tx1"/>
                </a:solidFill>
                <a:latin typeface="Constantia" pitchFamily="18"/>
              </a:rPr>
              <a:t>If you wish to speak to your child’s teacher about something that is not urgent please do so at the end of the school day</a:t>
            </a:r>
            <a:r>
              <a:rPr lang="en-US" sz="2400" dirty="0" smtClean="0">
                <a:solidFill>
                  <a:schemeClr val="tx1"/>
                </a:solidFill>
                <a:latin typeface="Constantia" pitchFamily="18"/>
              </a:rPr>
              <a:t>.</a:t>
            </a:r>
          </a:p>
          <a:p>
            <a:pPr marL="0" lvl="0" indent="0">
              <a:spcBef>
                <a:spcPts val="519"/>
              </a:spcBef>
              <a:buClr>
                <a:srgbClr val="0BD0D9"/>
              </a:buClr>
              <a:buSzPct val="95000"/>
              <a:buFont typeface="Wingdings 2"/>
              <a:buChar char=""/>
            </a:pPr>
            <a:r>
              <a:rPr lang="en-US" sz="2400" dirty="0" smtClean="0">
                <a:solidFill>
                  <a:schemeClr val="tx1"/>
                </a:solidFill>
                <a:latin typeface="Constantia" pitchFamily="18"/>
              </a:rPr>
              <a:t>If your child is interested in music or extra curricular activities please see the office staff.</a:t>
            </a:r>
            <a:endParaRPr lang="en-US" sz="2400" dirty="0">
              <a:solidFill>
                <a:schemeClr val="tx1"/>
              </a:solidFill>
              <a:latin typeface="Constantia" pitchFamily="18"/>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188640"/>
            <a:ext cx="11588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1133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sz="2800" smtClean="0"/>
              <a:t>The CL</a:t>
            </a:r>
          </a:p>
        </p:txBody>
      </p:sp>
      <p:sp>
        <p:nvSpPr>
          <p:cNvPr id="2" name="Rounded Rectangle 1"/>
          <p:cNvSpPr/>
          <p:nvPr/>
        </p:nvSpPr>
        <p:spPr>
          <a:xfrm>
            <a:off x="179388" y="981075"/>
            <a:ext cx="2232025" cy="1223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1400" u="sng" dirty="0">
              <a:solidFill>
                <a:srgbClr val="333399"/>
              </a:solidFill>
            </a:endParaRPr>
          </a:p>
          <a:p>
            <a:pPr algn="ctr" fontAlgn="base">
              <a:spcBef>
                <a:spcPct val="0"/>
              </a:spcBef>
              <a:spcAft>
                <a:spcPct val="0"/>
              </a:spcAft>
              <a:defRPr/>
            </a:pPr>
            <a:r>
              <a:rPr lang="en-GB" sz="1400" u="sng" dirty="0">
                <a:solidFill>
                  <a:srgbClr val="333399"/>
                </a:solidFill>
              </a:rPr>
              <a:t>Literacy</a:t>
            </a:r>
          </a:p>
          <a:p>
            <a:pPr algn="ctr" fontAlgn="base">
              <a:spcBef>
                <a:spcPct val="0"/>
              </a:spcBef>
              <a:spcAft>
                <a:spcPct val="0"/>
              </a:spcAft>
              <a:defRPr/>
            </a:pPr>
            <a:r>
              <a:rPr lang="en-GB" sz="1200" dirty="0">
                <a:solidFill>
                  <a:srgbClr val="333399"/>
                </a:solidFill>
              </a:rPr>
              <a:t>Narrative</a:t>
            </a:r>
          </a:p>
          <a:p>
            <a:pPr algn="ctr" fontAlgn="base">
              <a:spcBef>
                <a:spcPct val="0"/>
              </a:spcBef>
              <a:spcAft>
                <a:spcPct val="0"/>
              </a:spcAft>
              <a:defRPr/>
            </a:pPr>
            <a:r>
              <a:rPr lang="en-GB" sz="1200" dirty="0" smtClean="0">
                <a:solidFill>
                  <a:srgbClr val="333399"/>
                </a:solidFill>
              </a:rPr>
              <a:t>Recounts</a:t>
            </a:r>
            <a:endParaRPr lang="en-GB" sz="1200" dirty="0">
              <a:solidFill>
                <a:srgbClr val="333399"/>
              </a:solidFill>
            </a:endParaRPr>
          </a:p>
          <a:p>
            <a:pPr algn="ctr" fontAlgn="base">
              <a:spcBef>
                <a:spcPct val="0"/>
              </a:spcBef>
              <a:spcAft>
                <a:spcPct val="0"/>
              </a:spcAft>
              <a:defRPr/>
            </a:pPr>
            <a:r>
              <a:rPr lang="en-GB" sz="1200" dirty="0" smtClean="0">
                <a:solidFill>
                  <a:srgbClr val="333399"/>
                </a:solidFill>
              </a:rPr>
              <a:t>Poetry</a:t>
            </a:r>
            <a:endParaRPr lang="en-GB" sz="1200" dirty="0">
              <a:solidFill>
                <a:srgbClr val="333399"/>
              </a:solidFill>
            </a:endParaRPr>
          </a:p>
          <a:p>
            <a:pPr algn="ctr" fontAlgn="base">
              <a:spcBef>
                <a:spcPct val="0"/>
              </a:spcBef>
              <a:spcAft>
                <a:spcPct val="0"/>
              </a:spcAft>
              <a:defRPr/>
            </a:pPr>
            <a:r>
              <a:rPr lang="en-GB" sz="1200" dirty="0" smtClean="0">
                <a:solidFill>
                  <a:srgbClr val="333399"/>
                </a:solidFill>
              </a:rPr>
              <a:t>Persuasive writing</a:t>
            </a:r>
          </a:p>
          <a:p>
            <a:pPr algn="ctr" fontAlgn="base">
              <a:spcBef>
                <a:spcPct val="0"/>
              </a:spcBef>
              <a:spcAft>
                <a:spcPct val="0"/>
              </a:spcAft>
              <a:defRPr/>
            </a:pPr>
            <a:r>
              <a:rPr lang="en-GB" sz="1200" dirty="0" smtClean="0">
                <a:solidFill>
                  <a:srgbClr val="333399"/>
                </a:solidFill>
              </a:rPr>
              <a:t>Non-chronological reports</a:t>
            </a:r>
          </a:p>
          <a:p>
            <a:pPr algn="ctr" fontAlgn="base">
              <a:spcBef>
                <a:spcPct val="0"/>
              </a:spcBef>
              <a:spcAft>
                <a:spcPct val="0"/>
              </a:spcAft>
              <a:defRPr/>
            </a:pPr>
            <a:endParaRPr lang="en-GB" sz="1200" dirty="0" smtClean="0">
              <a:solidFill>
                <a:srgbClr val="333399"/>
              </a:solidFill>
            </a:endParaRPr>
          </a:p>
        </p:txBody>
      </p:sp>
      <p:sp>
        <p:nvSpPr>
          <p:cNvPr id="7" name="Rounded Rectangle 6"/>
          <p:cNvSpPr/>
          <p:nvPr/>
        </p:nvSpPr>
        <p:spPr>
          <a:xfrm>
            <a:off x="179388" y="2413000"/>
            <a:ext cx="2232025" cy="1223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u="sng" dirty="0">
                <a:solidFill>
                  <a:srgbClr val="333399"/>
                </a:solidFill>
              </a:rPr>
              <a:t>Maths</a:t>
            </a:r>
          </a:p>
          <a:p>
            <a:pPr algn="ctr" fontAlgn="base">
              <a:spcBef>
                <a:spcPct val="0"/>
              </a:spcBef>
              <a:spcAft>
                <a:spcPct val="0"/>
              </a:spcAft>
              <a:defRPr/>
            </a:pPr>
            <a:r>
              <a:rPr lang="en-GB" sz="1200" dirty="0">
                <a:solidFill>
                  <a:srgbClr val="333399"/>
                </a:solidFill>
              </a:rPr>
              <a:t>Number &amp; the 4 Operations</a:t>
            </a:r>
          </a:p>
          <a:p>
            <a:pPr algn="ctr" fontAlgn="base">
              <a:spcBef>
                <a:spcPct val="0"/>
              </a:spcBef>
              <a:spcAft>
                <a:spcPct val="0"/>
              </a:spcAft>
              <a:defRPr/>
            </a:pPr>
            <a:r>
              <a:rPr lang="en-GB" sz="1200" dirty="0">
                <a:solidFill>
                  <a:srgbClr val="333399"/>
                </a:solidFill>
              </a:rPr>
              <a:t>Shape &amp; measure</a:t>
            </a:r>
          </a:p>
          <a:p>
            <a:pPr algn="ctr" fontAlgn="base">
              <a:spcBef>
                <a:spcPct val="0"/>
              </a:spcBef>
              <a:spcAft>
                <a:spcPct val="0"/>
              </a:spcAft>
              <a:defRPr/>
            </a:pPr>
            <a:r>
              <a:rPr lang="en-GB" sz="1200" dirty="0">
                <a:solidFill>
                  <a:srgbClr val="333399"/>
                </a:solidFill>
              </a:rPr>
              <a:t>Data Handling</a:t>
            </a:r>
          </a:p>
          <a:p>
            <a:pPr algn="ctr" fontAlgn="base">
              <a:spcBef>
                <a:spcPct val="0"/>
              </a:spcBef>
              <a:spcAft>
                <a:spcPct val="0"/>
              </a:spcAft>
              <a:defRPr/>
            </a:pPr>
            <a:r>
              <a:rPr lang="en-GB" sz="1200" dirty="0">
                <a:solidFill>
                  <a:srgbClr val="333399"/>
                </a:solidFill>
              </a:rPr>
              <a:t>Problem Solving</a:t>
            </a:r>
          </a:p>
        </p:txBody>
      </p:sp>
      <p:sp>
        <p:nvSpPr>
          <p:cNvPr id="8" name="Rounded Rectangle 7"/>
          <p:cNvSpPr/>
          <p:nvPr/>
        </p:nvSpPr>
        <p:spPr>
          <a:xfrm>
            <a:off x="211138" y="3933825"/>
            <a:ext cx="2232025" cy="1223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u="sng" dirty="0" smtClean="0">
                <a:solidFill>
                  <a:srgbClr val="333399"/>
                </a:solidFill>
              </a:rPr>
              <a:t>History</a:t>
            </a:r>
          </a:p>
          <a:p>
            <a:pPr algn="ctr" fontAlgn="base">
              <a:spcBef>
                <a:spcPct val="0"/>
              </a:spcBef>
              <a:spcAft>
                <a:spcPct val="0"/>
              </a:spcAft>
              <a:defRPr/>
            </a:pPr>
            <a:r>
              <a:rPr lang="en-GB" dirty="0" smtClean="0">
                <a:solidFill>
                  <a:srgbClr val="333399"/>
                </a:solidFill>
              </a:rPr>
              <a:t>Prehistoric Times</a:t>
            </a:r>
            <a:endParaRPr lang="en-GB" dirty="0">
              <a:solidFill>
                <a:srgbClr val="333399"/>
              </a:solidFill>
            </a:endParaRPr>
          </a:p>
        </p:txBody>
      </p:sp>
      <p:sp>
        <p:nvSpPr>
          <p:cNvPr id="9" name="Rounded Rectangle 8"/>
          <p:cNvSpPr/>
          <p:nvPr/>
        </p:nvSpPr>
        <p:spPr>
          <a:xfrm>
            <a:off x="6516688" y="909638"/>
            <a:ext cx="2232025" cy="1223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u="sng" dirty="0" smtClean="0">
                <a:solidFill>
                  <a:srgbClr val="333399"/>
                </a:solidFill>
              </a:rPr>
              <a:t>Computing</a:t>
            </a:r>
          </a:p>
          <a:p>
            <a:pPr algn="ctr" fontAlgn="base">
              <a:spcBef>
                <a:spcPct val="0"/>
              </a:spcBef>
              <a:spcAft>
                <a:spcPct val="0"/>
              </a:spcAft>
              <a:defRPr/>
            </a:pPr>
            <a:r>
              <a:rPr lang="en-GB" dirty="0" smtClean="0">
                <a:solidFill>
                  <a:srgbClr val="333399"/>
                </a:solidFill>
              </a:rPr>
              <a:t>Purple </a:t>
            </a:r>
            <a:r>
              <a:rPr lang="en-GB" sz="1600" dirty="0" smtClean="0">
                <a:solidFill>
                  <a:srgbClr val="333399"/>
                </a:solidFill>
              </a:rPr>
              <a:t>mash/Programming</a:t>
            </a:r>
            <a:endParaRPr lang="en-GB" sz="1600" dirty="0">
              <a:solidFill>
                <a:srgbClr val="333399"/>
              </a:solidFill>
            </a:endParaRPr>
          </a:p>
        </p:txBody>
      </p:sp>
      <p:sp>
        <p:nvSpPr>
          <p:cNvPr id="10" name="Rounded Rectangle 9"/>
          <p:cNvSpPr/>
          <p:nvPr/>
        </p:nvSpPr>
        <p:spPr>
          <a:xfrm>
            <a:off x="6545263" y="2205038"/>
            <a:ext cx="2232025" cy="1431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u="sng" dirty="0">
                <a:solidFill>
                  <a:srgbClr val="333399"/>
                </a:solidFill>
              </a:rPr>
              <a:t>PSHE</a:t>
            </a:r>
          </a:p>
          <a:p>
            <a:pPr algn="ctr" fontAlgn="base">
              <a:spcBef>
                <a:spcPct val="0"/>
              </a:spcBef>
              <a:spcAft>
                <a:spcPct val="0"/>
              </a:spcAft>
              <a:defRPr/>
            </a:pPr>
            <a:r>
              <a:rPr lang="en-GB" dirty="0">
                <a:solidFill>
                  <a:srgbClr val="333399"/>
                </a:solidFill>
              </a:rPr>
              <a:t>New Beginnings</a:t>
            </a:r>
          </a:p>
          <a:p>
            <a:pPr algn="ctr" fontAlgn="base">
              <a:spcBef>
                <a:spcPct val="0"/>
              </a:spcBef>
              <a:spcAft>
                <a:spcPct val="0"/>
              </a:spcAft>
              <a:defRPr/>
            </a:pPr>
            <a:r>
              <a:rPr lang="en-GB" dirty="0">
                <a:solidFill>
                  <a:srgbClr val="333399"/>
                </a:solidFill>
              </a:rPr>
              <a:t>Anti Bullying</a:t>
            </a:r>
          </a:p>
          <a:p>
            <a:pPr algn="ctr" fontAlgn="base">
              <a:spcBef>
                <a:spcPct val="0"/>
              </a:spcBef>
              <a:spcAft>
                <a:spcPct val="0"/>
              </a:spcAft>
              <a:defRPr/>
            </a:pPr>
            <a:r>
              <a:rPr lang="en-GB" dirty="0">
                <a:solidFill>
                  <a:srgbClr val="333399"/>
                </a:solidFill>
              </a:rPr>
              <a:t>Taking Care Project</a:t>
            </a:r>
          </a:p>
        </p:txBody>
      </p:sp>
      <p:sp>
        <p:nvSpPr>
          <p:cNvPr id="11" name="Rounded Rectangle 10"/>
          <p:cNvSpPr/>
          <p:nvPr/>
        </p:nvSpPr>
        <p:spPr>
          <a:xfrm>
            <a:off x="6545263" y="3783012"/>
            <a:ext cx="2232025" cy="1555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400" u="sng" dirty="0">
                <a:solidFill>
                  <a:srgbClr val="333399"/>
                </a:solidFill>
              </a:rPr>
              <a:t>RE</a:t>
            </a:r>
          </a:p>
          <a:p>
            <a:pPr algn="ctr" fontAlgn="base">
              <a:spcBef>
                <a:spcPct val="0"/>
              </a:spcBef>
              <a:spcAft>
                <a:spcPct val="0"/>
              </a:spcAft>
              <a:defRPr/>
            </a:pPr>
            <a:r>
              <a:rPr lang="en-GB" sz="1400" dirty="0" smtClean="0">
                <a:solidFill>
                  <a:srgbClr val="333399"/>
                </a:solidFill>
              </a:rPr>
              <a:t>Living like a saint</a:t>
            </a:r>
            <a:endParaRPr lang="en-GB" sz="1400" dirty="0">
              <a:solidFill>
                <a:srgbClr val="333399"/>
              </a:solidFill>
            </a:endParaRPr>
          </a:p>
          <a:p>
            <a:pPr algn="ctr" fontAlgn="base">
              <a:spcBef>
                <a:spcPct val="0"/>
              </a:spcBef>
              <a:spcAft>
                <a:spcPct val="0"/>
              </a:spcAft>
              <a:defRPr/>
            </a:pPr>
            <a:r>
              <a:rPr lang="en-GB" sz="1400" dirty="0" smtClean="0">
                <a:solidFill>
                  <a:srgbClr val="333399"/>
                </a:solidFill>
              </a:rPr>
              <a:t>Showing the way</a:t>
            </a:r>
          </a:p>
          <a:p>
            <a:pPr algn="ctr" fontAlgn="base">
              <a:spcBef>
                <a:spcPct val="0"/>
              </a:spcBef>
              <a:spcAft>
                <a:spcPct val="0"/>
              </a:spcAft>
              <a:defRPr/>
            </a:pPr>
            <a:r>
              <a:rPr lang="en-GB" sz="1400" u="sng" dirty="0" smtClean="0">
                <a:solidFill>
                  <a:srgbClr val="333399"/>
                </a:solidFill>
              </a:rPr>
              <a:t>MFL</a:t>
            </a:r>
          </a:p>
          <a:p>
            <a:pPr algn="ctr" fontAlgn="base">
              <a:spcBef>
                <a:spcPct val="0"/>
              </a:spcBef>
              <a:spcAft>
                <a:spcPct val="0"/>
              </a:spcAft>
              <a:defRPr/>
            </a:pPr>
            <a:r>
              <a:rPr lang="en-GB" sz="1400" dirty="0" smtClean="0">
                <a:solidFill>
                  <a:srgbClr val="333399"/>
                </a:solidFill>
              </a:rPr>
              <a:t>Games and songs</a:t>
            </a:r>
          </a:p>
          <a:p>
            <a:pPr algn="ctr" fontAlgn="base">
              <a:spcBef>
                <a:spcPct val="0"/>
              </a:spcBef>
              <a:spcAft>
                <a:spcPct val="0"/>
              </a:spcAft>
              <a:defRPr/>
            </a:pPr>
            <a:r>
              <a:rPr lang="en-GB" sz="1400" dirty="0" smtClean="0">
                <a:solidFill>
                  <a:srgbClr val="333399"/>
                </a:solidFill>
              </a:rPr>
              <a:t>The four friends</a:t>
            </a:r>
            <a:endParaRPr lang="en-GB" sz="1400" dirty="0">
              <a:solidFill>
                <a:srgbClr val="333399"/>
              </a:solidFill>
            </a:endParaRPr>
          </a:p>
        </p:txBody>
      </p:sp>
      <p:sp>
        <p:nvSpPr>
          <p:cNvPr id="12" name="Rounded Rectangle 11"/>
          <p:cNvSpPr/>
          <p:nvPr/>
        </p:nvSpPr>
        <p:spPr>
          <a:xfrm>
            <a:off x="236538" y="5338763"/>
            <a:ext cx="2232025" cy="1225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u="sng" dirty="0">
                <a:solidFill>
                  <a:srgbClr val="333399"/>
                </a:solidFill>
              </a:rPr>
              <a:t>Music</a:t>
            </a:r>
          </a:p>
          <a:p>
            <a:pPr algn="ctr" fontAlgn="base">
              <a:spcBef>
                <a:spcPct val="0"/>
              </a:spcBef>
              <a:spcAft>
                <a:spcPct val="0"/>
              </a:spcAft>
              <a:defRPr/>
            </a:pPr>
            <a:r>
              <a:rPr lang="en-GB" dirty="0">
                <a:solidFill>
                  <a:srgbClr val="333399"/>
                </a:solidFill>
              </a:rPr>
              <a:t>Analysis, composition and performance.</a:t>
            </a:r>
          </a:p>
        </p:txBody>
      </p:sp>
      <p:sp>
        <p:nvSpPr>
          <p:cNvPr id="13" name="Rounded Rectangle 12"/>
          <p:cNvSpPr/>
          <p:nvPr/>
        </p:nvSpPr>
        <p:spPr>
          <a:xfrm>
            <a:off x="3344863" y="935038"/>
            <a:ext cx="2232025" cy="1223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u="sng" dirty="0">
                <a:solidFill>
                  <a:srgbClr val="333399"/>
                </a:solidFill>
              </a:rPr>
              <a:t>Art/DT</a:t>
            </a:r>
          </a:p>
          <a:p>
            <a:pPr algn="ctr" fontAlgn="base">
              <a:spcBef>
                <a:spcPct val="0"/>
              </a:spcBef>
              <a:spcAft>
                <a:spcPct val="0"/>
              </a:spcAft>
              <a:defRPr/>
            </a:pPr>
            <a:r>
              <a:rPr lang="en-GB" dirty="0" smtClean="0">
                <a:solidFill>
                  <a:srgbClr val="333399"/>
                </a:solidFill>
              </a:rPr>
              <a:t>Making jewellery</a:t>
            </a:r>
          </a:p>
          <a:p>
            <a:pPr algn="ctr" fontAlgn="base">
              <a:spcBef>
                <a:spcPct val="0"/>
              </a:spcBef>
              <a:spcAft>
                <a:spcPct val="0"/>
              </a:spcAft>
              <a:defRPr/>
            </a:pPr>
            <a:r>
              <a:rPr lang="en-GB" dirty="0" smtClean="0">
                <a:solidFill>
                  <a:srgbClr val="333399"/>
                </a:solidFill>
              </a:rPr>
              <a:t>/prehistoric buildings</a:t>
            </a:r>
            <a:endParaRPr lang="en-GB" dirty="0" smtClean="0">
              <a:solidFill>
                <a:srgbClr val="333399"/>
              </a:solidFill>
            </a:endParaRPr>
          </a:p>
        </p:txBody>
      </p:sp>
      <p:sp>
        <p:nvSpPr>
          <p:cNvPr id="14" name="Rounded Rectangle 13"/>
          <p:cNvSpPr/>
          <p:nvPr/>
        </p:nvSpPr>
        <p:spPr>
          <a:xfrm>
            <a:off x="3379788" y="5338763"/>
            <a:ext cx="2232025" cy="1225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u="sng" dirty="0">
                <a:solidFill>
                  <a:srgbClr val="333399"/>
                </a:solidFill>
              </a:rPr>
              <a:t>PE/Games</a:t>
            </a:r>
          </a:p>
          <a:p>
            <a:pPr algn="ctr" fontAlgn="base">
              <a:spcBef>
                <a:spcPct val="0"/>
              </a:spcBef>
              <a:spcAft>
                <a:spcPct val="0"/>
              </a:spcAft>
              <a:defRPr/>
            </a:pPr>
            <a:r>
              <a:rPr lang="en-GB" dirty="0" smtClean="0">
                <a:solidFill>
                  <a:srgbClr val="333399"/>
                </a:solidFill>
              </a:rPr>
              <a:t>Gym and Themed </a:t>
            </a:r>
            <a:r>
              <a:rPr lang="en-GB" dirty="0">
                <a:solidFill>
                  <a:srgbClr val="333399"/>
                </a:solidFill>
              </a:rPr>
              <a:t>Dance,</a:t>
            </a:r>
          </a:p>
          <a:p>
            <a:pPr algn="ctr" fontAlgn="base">
              <a:spcBef>
                <a:spcPct val="0"/>
              </a:spcBef>
              <a:spcAft>
                <a:spcPct val="0"/>
              </a:spcAft>
              <a:defRPr/>
            </a:pPr>
            <a:r>
              <a:rPr lang="en-GB" dirty="0">
                <a:solidFill>
                  <a:srgbClr val="333399"/>
                </a:solidFill>
              </a:rPr>
              <a:t>Invasion Games</a:t>
            </a:r>
          </a:p>
        </p:txBody>
      </p:sp>
      <p:sp>
        <p:nvSpPr>
          <p:cNvPr id="15" name="Rounded Rectangle 14"/>
          <p:cNvSpPr/>
          <p:nvPr/>
        </p:nvSpPr>
        <p:spPr>
          <a:xfrm>
            <a:off x="6516687" y="5445224"/>
            <a:ext cx="2232025" cy="1223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u="sng" dirty="0" smtClean="0">
                <a:solidFill>
                  <a:srgbClr val="333399"/>
                </a:solidFill>
              </a:rPr>
              <a:t>Science</a:t>
            </a:r>
            <a:endParaRPr lang="en-GB" u="sng" dirty="0">
              <a:solidFill>
                <a:srgbClr val="333399"/>
              </a:solidFill>
            </a:endParaRPr>
          </a:p>
          <a:p>
            <a:pPr algn="ctr" fontAlgn="base">
              <a:spcBef>
                <a:spcPct val="0"/>
              </a:spcBef>
              <a:spcAft>
                <a:spcPct val="0"/>
              </a:spcAft>
              <a:defRPr/>
            </a:pPr>
            <a:r>
              <a:rPr lang="en-GB" dirty="0" smtClean="0">
                <a:solidFill>
                  <a:srgbClr val="333399"/>
                </a:solidFill>
              </a:rPr>
              <a:t>States of matter</a:t>
            </a:r>
          </a:p>
          <a:p>
            <a:pPr algn="ctr" fontAlgn="base">
              <a:spcBef>
                <a:spcPct val="0"/>
              </a:spcBef>
              <a:spcAft>
                <a:spcPct val="0"/>
              </a:spcAft>
              <a:defRPr/>
            </a:pPr>
            <a:r>
              <a:rPr lang="en-GB" dirty="0" smtClean="0">
                <a:solidFill>
                  <a:srgbClr val="333399"/>
                </a:solidFill>
              </a:rPr>
              <a:t>Sound</a:t>
            </a:r>
            <a:endParaRPr lang="en-GB" dirty="0">
              <a:solidFill>
                <a:srgbClr val="333399"/>
              </a:solidFill>
            </a:endParaRPr>
          </a:p>
        </p:txBody>
      </p:sp>
      <p:sp>
        <p:nvSpPr>
          <p:cNvPr id="5134" name="Rectangle 2"/>
          <p:cNvSpPr>
            <a:spLocks noChangeArrowheads="1"/>
          </p:cNvSpPr>
          <p:nvPr/>
        </p:nvSpPr>
        <p:spPr bwMode="auto">
          <a:xfrm>
            <a:off x="496094" y="188639"/>
            <a:ext cx="7929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GB" altLang="en-US" sz="3600" b="1" u="sng" dirty="0">
                <a:solidFill>
                  <a:srgbClr val="333399"/>
                </a:solidFill>
              </a:rPr>
              <a:t>The Curriculum – </a:t>
            </a:r>
            <a:r>
              <a:rPr lang="en-GB" altLang="en-US" sz="3600" b="1" u="sng" dirty="0" smtClean="0">
                <a:solidFill>
                  <a:srgbClr val="333399"/>
                </a:solidFill>
              </a:rPr>
              <a:t>Prehistoric Times</a:t>
            </a:r>
            <a:endParaRPr lang="en-GB" altLang="en-US" sz="3600" b="1" u="sng"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788" y="2738437"/>
            <a:ext cx="191452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7777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750" y="333375"/>
            <a:ext cx="8229600" cy="417513"/>
          </a:xfrm>
        </p:spPr>
        <p:txBody>
          <a:bodyPr/>
          <a:lstStyle/>
          <a:p>
            <a:pPr eaLnBrk="1" hangingPunct="1"/>
            <a:r>
              <a:rPr lang="en-GB" altLang="en-US" sz="3600" u="sng" dirty="0" smtClean="0">
                <a:solidFill>
                  <a:schemeClr val="accent2"/>
                </a:solidFill>
              </a:rPr>
              <a:t>Home Learning</a:t>
            </a:r>
          </a:p>
        </p:txBody>
      </p:sp>
      <p:sp>
        <p:nvSpPr>
          <p:cNvPr id="6147" name="Rectangle 3"/>
          <p:cNvSpPr>
            <a:spLocks noGrp="1" noChangeArrowheads="1"/>
          </p:cNvSpPr>
          <p:nvPr>
            <p:ph type="body" idx="1"/>
          </p:nvPr>
        </p:nvSpPr>
        <p:spPr>
          <a:xfrm>
            <a:off x="85769" y="1171823"/>
            <a:ext cx="4918279" cy="5145088"/>
          </a:xfrm>
        </p:spPr>
        <p:txBody>
          <a:bodyPr/>
          <a:lstStyle/>
          <a:p>
            <a:pPr eaLnBrk="1" hangingPunct="1"/>
            <a:r>
              <a:rPr lang="en-GB" altLang="en-US" sz="2200" dirty="0" smtClean="0"/>
              <a:t>Home learning books are sent home on </a:t>
            </a:r>
            <a:r>
              <a:rPr lang="en-GB" altLang="en-US" sz="2200" u="sng" dirty="0" smtClean="0"/>
              <a:t>Thursday</a:t>
            </a:r>
            <a:r>
              <a:rPr lang="en-GB" altLang="en-US" sz="2200" dirty="0" smtClean="0"/>
              <a:t> and should be returned to school on </a:t>
            </a:r>
            <a:r>
              <a:rPr lang="en-GB" altLang="en-US" sz="2200" u="sng" dirty="0" smtClean="0"/>
              <a:t>Tuesday</a:t>
            </a:r>
            <a:r>
              <a:rPr lang="en-GB" altLang="en-US" sz="2200" dirty="0" smtClean="0"/>
              <a:t>.</a:t>
            </a:r>
          </a:p>
          <a:p>
            <a:pPr eaLnBrk="1" hangingPunct="1"/>
            <a:r>
              <a:rPr lang="en-GB" altLang="en-US" sz="2200" dirty="0" smtClean="0"/>
              <a:t>Home learning activities are linked to curriculum learning the children have been doing at school</a:t>
            </a:r>
            <a:r>
              <a:rPr lang="en-GB" altLang="en-US" sz="2400" dirty="0" smtClean="0"/>
              <a:t>.</a:t>
            </a:r>
          </a:p>
          <a:p>
            <a:pPr eaLnBrk="1" hangingPunct="1"/>
            <a:r>
              <a:rPr lang="en-GB" altLang="en-US" sz="2200" dirty="0" smtClean="0"/>
              <a:t>Home learning tasks are not designed to cause stress– if this is happening please speak to your child’s teacher</a:t>
            </a:r>
            <a:r>
              <a:rPr lang="en-GB" altLang="en-US" sz="2400" dirty="0" smtClean="0"/>
              <a:t>.</a:t>
            </a:r>
          </a:p>
          <a:p>
            <a:pPr eaLnBrk="1" hangingPunct="1"/>
            <a:r>
              <a:rPr lang="en-GB" altLang="en-US" sz="2200" dirty="0" smtClean="0"/>
              <a:t>With each learning task you should have a parent’s comment box in which you are encouraged to communicate how your child has got on completing the task</a:t>
            </a:r>
            <a:r>
              <a:rPr lang="en-GB" altLang="en-US" sz="2400" dirty="0" smtClean="0"/>
              <a:t>.</a:t>
            </a:r>
          </a:p>
        </p:txBody>
      </p:sp>
      <p:pic>
        <p:nvPicPr>
          <p:cNvPr id="6148" name="Picture 6" descr="MC90012838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0"/>
            <a:ext cx="9826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descr="http://t0.gstatic.com/images?q=tbn:ANd9GcRGhPTJ4FrCNFb1Bohd0Qn9FHu74qK0Lj2EAtRtEAaYK2juSFlEk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15888"/>
            <a:ext cx="11223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1196752"/>
            <a:ext cx="3758562" cy="547260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30044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107504" y="404664"/>
            <a:ext cx="7164288" cy="1141412"/>
          </a:xfrm>
        </p:spPr>
        <p:txBody>
          <a:bodyPr>
            <a:no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GB" sz="3600" b="1" u="sng" dirty="0" smtClean="0">
                <a:solidFill>
                  <a:schemeClr val="accent6">
                    <a:lumMod val="60000"/>
                    <a:lumOff val="40000"/>
                  </a:schemeClr>
                </a:solidFill>
              </a:rPr>
              <a:t>Reading </a:t>
            </a:r>
            <a:r>
              <a:rPr lang="en-GB" sz="3600" b="1" u="sng" dirty="0">
                <a:solidFill>
                  <a:schemeClr val="accent6">
                    <a:lumMod val="60000"/>
                    <a:lumOff val="40000"/>
                  </a:schemeClr>
                </a:solidFill>
              </a:rPr>
              <a:t>at Home – </a:t>
            </a:r>
            <a:r>
              <a:rPr lang="en-GB" sz="3600" b="1" u="sng" dirty="0" smtClean="0">
                <a:solidFill>
                  <a:schemeClr val="accent6">
                    <a:lumMod val="60000"/>
                    <a:lumOff val="40000"/>
                  </a:schemeClr>
                </a:solidFill>
              </a:rPr>
              <a:t>An </a:t>
            </a:r>
            <a:r>
              <a:rPr lang="en-GB" sz="3600" b="1" u="sng" dirty="0">
                <a:solidFill>
                  <a:schemeClr val="accent6">
                    <a:lumMod val="60000"/>
                    <a:lumOff val="40000"/>
                  </a:schemeClr>
                </a:solidFill>
              </a:rPr>
              <a:t>important partnership</a:t>
            </a:r>
          </a:p>
        </p:txBody>
      </p:sp>
      <p:sp>
        <p:nvSpPr>
          <p:cNvPr id="3" name="Rectangle 3"/>
          <p:cNvSpPr txBox="1">
            <a:spLocks noGrp="1"/>
          </p:cNvSpPr>
          <p:nvPr>
            <p:ph type="body" idx="4294967295"/>
          </p:nvPr>
        </p:nvSpPr>
        <p:spPr>
          <a:xfrm>
            <a:off x="291281" y="2033464"/>
            <a:ext cx="8640961" cy="4320480"/>
          </a:xfrm>
          <a:ln>
            <a:solidFill>
              <a:schemeClr val="accent1"/>
            </a:solidFill>
          </a:ln>
        </p:spPr>
        <p:txBody>
          <a:bodyPr>
            <a:noAutofit/>
          </a:bodyPr>
          <a:lstStyle>
            <a:defPPr marL="432000" lvl="0" indent="-324000" algn="l" hangingPunct="1">
              <a:spcBef>
                <a:spcPts val="0"/>
              </a:spcBef>
              <a:spcAft>
                <a:spcPts val="1417"/>
              </a:spcAft>
              <a:buSzPct val="45000"/>
              <a:buFont typeface="StarSymbol"/>
              <a:buNone/>
              <a:defRPr lang="en-GB" sz="2600" b="0" i="0" u="none" strike="noStrike" kern="1200" spc="0">
                <a:ln>
                  <a:noFill/>
                </a:ln>
                <a:solidFill>
                  <a:srgbClr val="000000"/>
                </a:solidFill>
                <a:latin typeface="Constantia"/>
                <a:ea typeface="Microsoft YaHei" pitchFamily="2"/>
                <a:cs typeface="Mangal" pitchFamily="2"/>
              </a:defRPr>
            </a:defPPr>
            <a:lvl1pPr marL="432000" lvl="0" indent="-324000" algn="l" hangingPunct="1">
              <a:spcBef>
                <a:spcPts val="0"/>
              </a:spcBef>
              <a:spcAft>
                <a:spcPts val="1417"/>
              </a:spcAft>
              <a:buSzPct val="45000"/>
              <a:buFont typeface="StarSymbol"/>
              <a:buChar char="●"/>
              <a:defRPr lang="en-GB" sz="2600" b="0" i="0" u="none" strike="noStrike" kern="1200" spc="0">
                <a:ln>
                  <a:noFill/>
                </a:ln>
                <a:solidFill>
                  <a:srgbClr val="000000"/>
                </a:solidFill>
                <a:latin typeface="Constantia"/>
                <a:ea typeface="Microsoft YaHei" pitchFamily="2"/>
                <a:cs typeface="Mangal" pitchFamily="2"/>
              </a:defRPr>
            </a:lvl1pPr>
            <a:lvl2pPr marL="864000" lvl="1" indent="-324000" algn="l" hangingPunct="1">
              <a:spcBef>
                <a:spcPts val="0"/>
              </a:spcBef>
              <a:spcAft>
                <a:spcPts val="1134"/>
              </a:spcAft>
              <a:buSzPct val="75000"/>
              <a:buFont typeface="StarSymbol"/>
              <a:buChar char="–"/>
              <a:defRPr lang="en-GB" sz="2100" b="0" i="0" u="none" strike="noStrike" kern="1200" spc="0">
                <a:ln>
                  <a:noFill/>
                </a:ln>
                <a:solidFill>
                  <a:srgbClr val="000000"/>
                </a:solidFill>
                <a:latin typeface="Constantia"/>
                <a:ea typeface="Microsoft YaHei" pitchFamily="2"/>
                <a:cs typeface="Mangal" pitchFamily="2"/>
              </a:defRPr>
            </a:lvl2pPr>
            <a:lvl3pPr marL="1295999" lvl="2" indent="-288000" algn="l" hangingPunct="1">
              <a:spcBef>
                <a:spcPts val="0"/>
              </a:spcBef>
              <a:spcAft>
                <a:spcPts val="850"/>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3pPr>
            <a:lvl4pPr marL="1728000" lvl="3" indent="-216000" algn="l" hangingPunct="1">
              <a:spcBef>
                <a:spcPts val="0"/>
              </a:spcBef>
              <a:spcAft>
                <a:spcPts val="567"/>
              </a:spcAft>
              <a:buSzPct val="75000"/>
              <a:buFont typeface="StarSymbol"/>
              <a:buChar char="–"/>
              <a:defRPr lang="en-GB" sz="2000" b="0" i="0" u="none" strike="noStrike" kern="1200" spc="0">
                <a:ln>
                  <a:noFill/>
                </a:ln>
                <a:solidFill>
                  <a:srgbClr val="000000"/>
                </a:solidFill>
                <a:latin typeface="Constantia"/>
                <a:ea typeface="Microsoft YaHei" pitchFamily="2"/>
                <a:cs typeface="Mangal" pitchFamily="2"/>
              </a:defRPr>
            </a:lvl4pPr>
            <a:lvl5pPr marL="2160000" lvl="4"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5pPr>
            <a:lvl6pPr marL="2592000" lvl="5"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6pPr>
            <a:lvl7pPr marL="3024000" lvl="6"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7pPr>
            <a:lvl8pPr marL="3456000" lvl="7"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8pPr>
            <a:lvl9pPr marL="3887999" lvl="8" indent="-216000" algn="l" hangingPunct="1">
              <a:spcBef>
                <a:spcPts val="0"/>
              </a:spcBef>
              <a:spcAft>
                <a:spcPts val="283"/>
              </a:spcAft>
              <a:buSzPct val="45000"/>
              <a:buFont typeface="StarSymbol"/>
              <a:buChar char="●"/>
              <a:defRPr lang="en-GB" sz="2000" b="0" i="0" u="none" strike="noStrike" kern="1200" spc="0">
                <a:ln>
                  <a:noFill/>
                </a:ln>
                <a:solidFill>
                  <a:srgbClr val="000000"/>
                </a:solidFill>
                <a:latin typeface="Constantia"/>
                <a:ea typeface="Microsoft YaHei" pitchFamily="2"/>
                <a:cs typeface="Mangal" pitchFamily="2"/>
              </a:defRPr>
            </a:lvl9pPr>
          </a:lstStyle>
          <a:p>
            <a:pPr marL="0" lvl="0" indent="0">
              <a:spcBef>
                <a:spcPts val="519"/>
              </a:spcBef>
              <a:buClr>
                <a:srgbClr val="00B0F0"/>
              </a:buClr>
              <a:buSzPct val="95000"/>
              <a:buFont typeface="Arial" pitchFamily="34" charset="0"/>
              <a:buChar char="•"/>
            </a:pPr>
            <a:r>
              <a:rPr lang="en-US" sz="2400" dirty="0" smtClean="0">
                <a:solidFill>
                  <a:schemeClr val="tx1"/>
                </a:solidFill>
                <a:latin typeface="Constantia" pitchFamily="18"/>
              </a:rPr>
              <a:t>Although </a:t>
            </a:r>
            <a:r>
              <a:rPr lang="en-US" sz="2400" dirty="0">
                <a:solidFill>
                  <a:schemeClr val="tx1"/>
                </a:solidFill>
                <a:latin typeface="Constantia" pitchFamily="18"/>
              </a:rPr>
              <a:t>your child will ‘read’ in school every </a:t>
            </a:r>
            <a:r>
              <a:rPr lang="en-US" sz="2400" dirty="0" smtClean="0">
                <a:solidFill>
                  <a:schemeClr val="tx1"/>
                </a:solidFill>
                <a:latin typeface="Constantia" pitchFamily="18"/>
              </a:rPr>
              <a:t>week </a:t>
            </a:r>
            <a:r>
              <a:rPr lang="en-US" sz="2400" dirty="0">
                <a:solidFill>
                  <a:schemeClr val="tx1"/>
                </a:solidFill>
                <a:latin typeface="Constantia" pitchFamily="18"/>
              </a:rPr>
              <a:t>as part of a group or within a whole class activity, as with all learning, the more you </a:t>
            </a:r>
            <a:r>
              <a:rPr lang="en-US" sz="2400" dirty="0" err="1">
                <a:solidFill>
                  <a:schemeClr val="tx1"/>
                </a:solidFill>
                <a:latin typeface="Constantia" pitchFamily="18"/>
              </a:rPr>
              <a:t>practise</a:t>
            </a:r>
            <a:r>
              <a:rPr lang="en-US" sz="2400" dirty="0">
                <a:solidFill>
                  <a:schemeClr val="tx1"/>
                </a:solidFill>
                <a:latin typeface="Constantia" pitchFamily="18"/>
              </a:rPr>
              <a:t>, the better you become!</a:t>
            </a:r>
          </a:p>
          <a:p>
            <a:pPr marL="0" lvl="0" indent="0">
              <a:spcBef>
                <a:spcPts val="519"/>
              </a:spcBef>
              <a:buClr>
                <a:srgbClr val="00B0F0"/>
              </a:buClr>
              <a:buSzPct val="95000"/>
              <a:buFont typeface="Arial" pitchFamily="34" charset="0"/>
              <a:buChar char="•"/>
            </a:pPr>
            <a:r>
              <a:rPr lang="en-US" sz="2400" dirty="0" smtClean="0">
                <a:solidFill>
                  <a:schemeClr val="tx1"/>
                </a:solidFill>
                <a:latin typeface="Constantia" pitchFamily="18"/>
              </a:rPr>
              <a:t>Reading </a:t>
            </a:r>
            <a:r>
              <a:rPr lang="en-US" sz="2400" dirty="0">
                <a:solidFill>
                  <a:schemeClr val="tx1"/>
                </a:solidFill>
                <a:latin typeface="Constantia" pitchFamily="18"/>
              </a:rPr>
              <a:t>links very closely with writing – the wider your child reads, the easier they will find it to write in a range of different genres and styles. It also has very strong links with social awareness, confidence and self expression</a:t>
            </a:r>
            <a:r>
              <a:rPr lang="en-US" sz="2400" dirty="0" smtClean="0">
                <a:solidFill>
                  <a:schemeClr val="tx1"/>
                </a:solidFill>
                <a:latin typeface="Constantia" pitchFamily="18"/>
              </a:rPr>
              <a:t>.</a:t>
            </a:r>
          </a:p>
          <a:p>
            <a:pPr marL="0" lvl="0" indent="0">
              <a:spcBef>
                <a:spcPts val="519"/>
              </a:spcBef>
              <a:buClr>
                <a:srgbClr val="00B0F0"/>
              </a:buClr>
              <a:buSzPct val="95000"/>
              <a:buFont typeface="Arial" pitchFamily="34" charset="0"/>
              <a:buChar char="•"/>
            </a:pPr>
            <a:r>
              <a:rPr lang="en-US" sz="2400" dirty="0" smtClean="0">
                <a:solidFill>
                  <a:schemeClr val="tx1"/>
                </a:solidFill>
                <a:latin typeface="Constantia" pitchFamily="18"/>
              </a:rPr>
              <a:t>We would like to be able to use our library more, especially after school. If there are any parents interested in helping to run the library, please contact </a:t>
            </a:r>
            <a:r>
              <a:rPr lang="en-US" sz="2400" dirty="0" err="1" smtClean="0">
                <a:solidFill>
                  <a:schemeClr val="tx1"/>
                </a:solidFill>
                <a:latin typeface="Constantia" pitchFamily="18"/>
              </a:rPr>
              <a:t>Mr</a:t>
            </a:r>
            <a:r>
              <a:rPr lang="en-US" sz="2400" dirty="0" smtClean="0">
                <a:solidFill>
                  <a:schemeClr val="tx1"/>
                </a:solidFill>
                <a:latin typeface="Constantia" pitchFamily="18"/>
              </a:rPr>
              <a:t> Fisher or </a:t>
            </a:r>
            <a:r>
              <a:rPr lang="en-US" sz="2400" dirty="0" err="1" smtClean="0">
                <a:solidFill>
                  <a:schemeClr val="tx1"/>
                </a:solidFill>
                <a:latin typeface="Constantia" pitchFamily="18"/>
              </a:rPr>
              <a:t>Mrs</a:t>
            </a:r>
            <a:r>
              <a:rPr lang="en-US" sz="2400" dirty="0" smtClean="0">
                <a:solidFill>
                  <a:schemeClr val="tx1"/>
                </a:solidFill>
                <a:latin typeface="Constantia" pitchFamily="18"/>
              </a:rPr>
              <a:t> </a:t>
            </a:r>
            <a:r>
              <a:rPr lang="en-US" sz="2400" dirty="0" err="1" smtClean="0">
                <a:solidFill>
                  <a:schemeClr val="tx1"/>
                </a:solidFill>
                <a:latin typeface="Constantia" pitchFamily="18"/>
              </a:rPr>
              <a:t>Belmega</a:t>
            </a:r>
            <a:r>
              <a:rPr lang="en-US" sz="2400" dirty="0" smtClean="0">
                <a:solidFill>
                  <a:schemeClr val="tx1"/>
                </a:solidFill>
                <a:latin typeface="Constantia" pitchFamily="18"/>
              </a:rPr>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260648"/>
            <a:ext cx="1962150"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77505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a:off x="1258888" y="260350"/>
            <a:ext cx="3455987" cy="720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GB" sz="3600" kern="10" dirty="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Hearing children read </a:t>
            </a:r>
          </a:p>
          <a:p>
            <a:pPr algn="ctr"/>
            <a:r>
              <a:rPr lang="en-GB" sz="3600" kern="10" dirty="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at </a:t>
            </a:r>
            <a:r>
              <a:rPr lang="en-GB" sz="3600" kern="10" dirty="0" err="1">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Milverton</a:t>
            </a:r>
            <a:endParaRPr lang="de-DE" sz="3600" kern="10" dirty="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endParaRPr>
          </a:p>
        </p:txBody>
      </p:sp>
      <p:sp>
        <p:nvSpPr>
          <p:cNvPr id="7171" name="WordArt 3"/>
          <p:cNvSpPr>
            <a:spLocks noChangeArrowheads="1" noChangeShapeType="1" noTextEdit="1"/>
          </p:cNvSpPr>
          <p:nvPr/>
        </p:nvSpPr>
        <p:spPr bwMode="auto">
          <a:xfrm>
            <a:off x="5580063" y="5949950"/>
            <a:ext cx="3095625" cy="7191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GB" sz="36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A guide for parent volunteers</a:t>
            </a:r>
            <a:endParaRPr lang="de-DE" sz="36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endParaRPr>
          </a:p>
        </p:txBody>
      </p:sp>
      <p:pic>
        <p:nvPicPr>
          <p:cNvPr id="7172" name="Picture 4" descr="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5805488"/>
            <a:ext cx="8540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8540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AutoShape 6"/>
          <p:cNvSpPr>
            <a:spLocks noChangeArrowheads="1"/>
          </p:cNvSpPr>
          <p:nvPr/>
        </p:nvSpPr>
        <p:spPr bwMode="auto">
          <a:xfrm>
            <a:off x="468313" y="1268413"/>
            <a:ext cx="3959225" cy="4465637"/>
          </a:xfrm>
          <a:prstGeom prst="roundRect">
            <a:avLst>
              <a:gd name="adj" fmla="val 16667"/>
            </a:avLst>
          </a:prstGeom>
          <a:gradFill rotWithShape="1">
            <a:gsLst>
              <a:gs pos="0">
                <a:srgbClr val="9999FF"/>
              </a:gs>
              <a:gs pos="100000">
                <a:srgbClr val="33CCCC"/>
              </a:gs>
            </a:gsLst>
            <a:lin ang="5400000" scaled="1"/>
          </a:gradFill>
          <a:ln w="9525">
            <a:solidFill>
              <a:srgbClr val="CC99FF"/>
            </a:solidFill>
            <a:round/>
            <a:headEnd/>
            <a:tailEnd/>
          </a:ln>
        </p:spPr>
        <p:txBody>
          <a:bodyPr wrap="none" anchor="ctr"/>
          <a:lstStyle>
            <a:lvl1pPr marL="342900" indent="-342900"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GB" altLang="en-US" sz="2400">
              <a:solidFill>
                <a:schemeClr val="bg1"/>
              </a:solidFill>
              <a:latin typeface="Bradley Hand ITC" pitchFamily="66" charset="0"/>
            </a:endParaRPr>
          </a:p>
          <a:p>
            <a:pPr algn="ctr" eaLnBrk="1" hangingPunct="1">
              <a:spcBef>
                <a:spcPct val="0"/>
              </a:spcBef>
              <a:buFontTx/>
              <a:buNone/>
            </a:pPr>
            <a:r>
              <a:rPr lang="en-GB" altLang="en-US" sz="2400">
                <a:solidFill>
                  <a:schemeClr val="bg1"/>
                </a:solidFill>
                <a:latin typeface="Bradley Hand ITC" pitchFamily="66" charset="0"/>
              </a:rPr>
              <a:t>Choosing a Book: </a:t>
            </a:r>
          </a:p>
          <a:p>
            <a:pPr algn="ctr" eaLnBrk="1" hangingPunct="1">
              <a:spcBef>
                <a:spcPct val="0"/>
              </a:spcBef>
              <a:buFontTx/>
              <a:buNone/>
            </a:pPr>
            <a:r>
              <a:rPr lang="en-GB" altLang="en-US" sz="2400">
                <a:solidFill>
                  <a:schemeClr val="bg1"/>
                </a:solidFill>
                <a:latin typeface="Bradley Hand ITC" pitchFamily="66" charset="0"/>
              </a:rPr>
              <a:t>Best fit Books</a:t>
            </a:r>
          </a:p>
          <a:p>
            <a:pPr algn="ctr" eaLnBrk="1" hangingPunct="1">
              <a:spcBef>
                <a:spcPct val="0"/>
              </a:spcBef>
              <a:buFontTx/>
              <a:buNone/>
            </a:pPr>
            <a:endParaRPr lang="en-GB" altLang="en-US" sz="2400">
              <a:solidFill>
                <a:schemeClr val="bg1"/>
              </a:solidFill>
              <a:latin typeface="Bradley Hand ITC" pitchFamily="66" charset="0"/>
            </a:endParaRPr>
          </a:p>
          <a:p>
            <a:pPr algn="ctr" eaLnBrk="1" hangingPunct="1">
              <a:spcBef>
                <a:spcPct val="0"/>
              </a:spcBef>
              <a:buFontTx/>
              <a:buNone/>
            </a:pPr>
            <a:endParaRPr lang="en-GB" altLang="en-US" sz="2000">
              <a:solidFill>
                <a:schemeClr val="bg1"/>
              </a:solidFill>
            </a:endParaRPr>
          </a:p>
          <a:p>
            <a:pPr algn="ctr" eaLnBrk="1" hangingPunct="1">
              <a:spcBef>
                <a:spcPct val="0"/>
              </a:spcBef>
              <a:buFontTx/>
              <a:buNone/>
            </a:pPr>
            <a:endParaRPr lang="en-GB" altLang="en-US" sz="2000">
              <a:solidFill>
                <a:schemeClr val="bg1"/>
              </a:solidFill>
            </a:endParaRPr>
          </a:p>
          <a:p>
            <a:pPr algn="ctr" eaLnBrk="1" hangingPunct="1">
              <a:spcBef>
                <a:spcPct val="0"/>
              </a:spcBef>
              <a:buFontTx/>
              <a:buNone/>
            </a:pPr>
            <a:endParaRPr lang="en-GB" altLang="en-US" sz="2000">
              <a:solidFill>
                <a:schemeClr val="bg1"/>
              </a:solidFill>
            </a:endParaRPr>
          </a:p>
          <a:p>
            <a:pPr algn="ctr" eaLnBrk="1" hangingPunct="1">
              <a:spcBef>
                <a:spcPct val="0"/>
              </a:spcBef>
              <a:buFontTx/>
              <a:buNone/>
            </a:pPr>
            <a:endParaRPr lang="en-GB" altLang="en-US" sz="2000">
              <a:solidFill>
                <a:schemeClr val="bg1"/>
              </a:solidFill>
            </a:endParaRPr>
          </a:p>
          <a:p>
            <a:pPr algn="ctr" eaLnBrk="1" hangingPunct="1">
              <a:spcBef>
                <a:spcPct val="0"/>
              </a:spcBef>
              <a:buFontTx/>
              <a:buNone/>
            </a:pPr>
            <a:endParaRPr lang="en-GB" altLang="en-US" sz="2000">
              <a:solidFill>
                <a:schemeClr val="bg1"/>
              </a:solidFill>
            </a:endParaRPr>
          </a:p>
          <a:p>
            <a:pPr algn="ctr" eaLnBrk="1" hangingPunct="1">
              <a:spcBef>
                <a:spcPct val="0"/>
              </a:spcBef>
              <a:buFontTx/>
              <a:buNone/>
            </a:pPr>
            <a:endParaRPr lang="en-GB" altLang="en-US" sz="2000">
              <a:solidFill>
                <a:schemeClr val="bg1"/>
              </a:solidFill>
            </a:endParaRPr>
          </a:p>
          <a:p>
            <a:pPr algn="ctr" eaLnBrk="1" hangingPunct="1">
              <a:spcBef>
                <a:spcPct val="0"/>
              </a:spcBef>
              <a:buFontTx/>
              <a:buNone/>
            </a:pPr>
            <a:endParaRPr lang="en-GB" altLang="en-US" sz="2000">
              <a:solidFill>
                <a:schemeClr val="bg1"/>
              </a:solidFill>
            </a:endParaRPr>
          </a:p>
          <a:p>
            <a:pPr algn="ctr" eaLnBrk="1" hangingPunct="1">
              <a:spcBef>
                <a:spcPct val="0"/>
              </a:spcBef>
              <a:buFontTx/>
              <a:buNone/>
            </a:pPr>
            <a:endParaRPr lang="en-GB" altLang="en-US" sz="2000">
              <a:solidFill>
                <a:schemeClr val="bg1"/>
              </a:solidFill>
            </a:endParaRPr>
          </a:p>
          <a:p>
            <a:pPr algn="ctr" eaLnBrk="1" hangingPunct="1">
              <a:spcBef>
                <a:spcPct val="0"/>
              </a:spcBef>
              <a:buFontTx/>
              <a:buNone/>
            </a:pPr>
            <a:endParaRPr lang="en-GB" altLang="en-US" sz="2000">
              <a:solidFill>
                <a:schemeClr val="bg1"/>
              </a:solidFill>
            </a:endParaRPr>
          </a:p>
          <a:p>
            <a:pPr algn="ctr" eaLnBrk="1" hangingPunct="1">
              <a:spcBef>
                <a:spcPct val="0"/>
              </a:spcBef>
              <a:buFontTx/>
              <a:buNone/>
            </a:pPr>
            <a:endParaRPr lang="en-GB" altLang="en-US" sz="2000">
              <a:solidFill>
                <a:schemeClr val="bg1"/>
              </a:solidFill>
            </a:endParaRPr>
          </a:p>
          <a:p>
            <a:pPr algn="ctr" eaLnBrk="1" hangingPunct="1">
              <a:spcBef>
                <a:spcPct val="0"/>
              </a:spcBef>
              <a:buFontTx/>
              <a:buNone/>
            </a:pPr>
            <a:endParaRPr lang="en-GB" altLang="en-US" sz="2000">
              <a:solidFill>
                <a:schemeClr val="bg1"/>
              </a:solidFill>
            </a:endParaRPr>
          </a:p>
          <a:p>
            <a:pPr algn="ctr" eaLnBrk="1" hangingPunct="1">
              <a:spcBef>
                <a:spcPct val="0"/>
              </a:spcBef>
              <a:buFontTx/>
              <a:buNone/>
            </a:pPr>
            <a:endParaRPr lang="en-GB" altLang="en-US" sz="2000">
              <a:solidFill>
                <a:schemeClr val="bg1"/>
              </a:solidFill>
            </a:endParaRPr>
          </a:p>
        </p:txBody>
      </p:sp>
      <p:sp>
        <p:nvSpPr>
          <p:cNvPr id="7175" name="AutoShape 7"/>
          <p:cNvSpPr>
            <a:spLocks noChangeArrowheads="1"/>
          </p:cNvSpPr>
          <p:nvPr/>
        </p:nvSpPr>
        <p:spPr bwMode="auto">
          <a:xfrm>
            <a:off x="4787900" y="1268413"/>
            <a:ext cx="3959225" cy="4465637"/>
          </a:xfrm>
          <a:prstGeom prst="roundRect">
            <a:avLst>
              <a:gd name="adj" fmla="val 16667"/>
            </a:avLst>
          </a:prstGeom>
          <a:gradFill rotWithShape="1">
            <a:gsLst>
              <a:gs pos="0">
                <a:srgbClr val="9999FF"/>
              </a:gs>
              <a:gs pos="100000">
                <a:srgbClr val="33CCCC"/>
              </a:gs>
            </a:gsLst>
            <a:lin ang="5400000" scaled="1"/>
          </a:gradFill>
          <a:ln w="9525">
            <a:solidFill>
              <a:srgbClr val="CC99FF"/>
            </a:solidFill>
            <a:round/>
            <a:headEnd/>
            <a:tailEnd/>
          </a:ln>
        </p:spPr>
        <p:txBody>
          <a:bodyPr wrap="none" anchor="ctr"/>
          <a:lstStyle>
            <a:lvl1pPr marL="342900" indent="-342900"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2400">
                <a:solidFill>
                  <a:schemeClr val="bg1"/>
                </a:solidFill>
                <a:latin typeface="Bradley Hand ITC" pitchFamily="66" charset="0"/>
              </a:rPr>
              <a:t>Choosing a Book:</a:t>
            </a:r>
          </a:p>
          <a:p>
            <a:pPr algn="ctr" eaLnBrk="1" hangingPunct="1">
              <a:spcBef>
                <a:spcPct val="0"/>
              </a:spcBef>
              <a:buFontTx/>
              <a:buNone/>
            </a:pPr>
            <a:r>
              <a:rPr lang="en-GB" altLang="en-US" sz="2400">
                <a:solidFill>
                  <a:schemeClr val="bg1"/>
                </a:solidFill>
                <a:latin typeface="Bradley Hand ITC" pitchFamily="66" charset="0"/>
              </a:rPr>
              <a:t>The Five Finger Rule</a:t>
            </a:r>
            <a:r>
              <a:rPr lang="en-GB" altLang="en-US" sz="2000">
                <a:solidFill>
                  <a:schemeClr val="bg1"/>
                </a:solidFill>
                <a:latin typeface="Bradley Hand ITC" pitchFamily="66" charset="0"/>
              </a:rPr>
              <a:t> </a:t>
            </a:r>
          </a:p>
          <a:p>
            <a:pPr algn="ctr" eaLnBrk="1" hangingPunct="1">
              <a:spcBef>
                <a:spcPct val="0"/>
              </a:spcBef>
              <a:buFontTx/>
              <a:buNone/>
            </a:pPr>
            <a:endParaRPr lang="en-GB" altLang="en-US" sz="2000">
              <a:solidFill>
                <a:schemeClr val="bg1"/>
              </a:solidFill>
              <a:latin typeface="Bradley Hand ITC" pitchFamily="66" charset="0"/>
            </a:endParaRPr>
          </a:p>
          <a:p>
            <a:pPr algn="ctr" eaLnBrk="1" hangingPunct="1">
              <a:spcBef>
                <a:spcPct val="0"/>
              </a:spcBef>
              <a:buFontTx/>
              <a:buNone/>
            </a:pPr>
            <a:endParaRPr lang="en-GB" altLang="en-US" sz="2000">
              <a:solidFill>
                <a:schemeClr val="bg1"/>
              </a:solidFill>
              <a:latin typeface="Bradley Hand ITC" pitchFamily="66" charset="0"/>
            </a:endParaRPr>
          </a:p>
          <a:p>
            <a:pPr algn="ctr" eaLnBrk="1" hangingPunct="1">
              <a:spcBef>
                <a:spcPct val="0"/>
              </a:spcBef>
              <a:buFontTx/>
              <a:buNone/>
            </a:pPr>
            <a:endParaRPr lang="en-GB" altLang="en-US" sz="2000">
              <a:solidFill>
                <a:schemeClr val="bg1"/>
              </a:solidFill>
            </a:endParaRPr>
          </a:p>
          <a:p>
            <a:pPr algn="ctr" eaLnBrk="1" hangingPunct="1">
              <a:spcBef>
                <a:spcPct val="0"/>
              </a:spcBef>
              <a:buFontTx/>
              <a:buNone/>
            </a:pPr>
            <a:endParaRPr lang="en-GB" altLang="en-US" sz="2000">
              <a:solidFill>
                <a:schemeClr val="bg1"/>
              </a:solidFill>
            </a:endParaRPr>
          </a:p>
          <a:p>
            <a:pPr algn="ctr" eaLnBrk="1" hangingPunct="1">
              <a:spcBef>
                <a:spcPct val="0"/>
              </a:spcBef>
              <a:buFontTx/>
              <a:buNone/>
            </a:pPr>
            <a:endParaRPr lang="en-GB" altLang="en-US" sz="2000">
              <a:solidFill>
                <a:schemeClr val="bg1"/>
              </a:solidFill>
            </a:endParaRPr>
          </a:p>
          <a:p>
            <a:pPr algn="ctr" eaLnBrk="1" hangingPunct="1">
              <a:spcBef>
                <a:spcPct val="0"/>
              </a:spcBef>
              <a:buFontTx/>
              <a:buNone/>
            </a:pPr>
            <a:endParaRPr lang="en-GB" altLang="en-US" sz="2000">
              <a:solidFill>
                <a:schemeClr val="bg1"/>
              </a:solidFill>
            </a:endParaRPr>
          </a:p>
          <a:p>
            <a:pPr algn="ctr" eaLnBrk="1" hangingPunct="1">
              <a:spcBef>
                <a:spcPct val="0"/>
              </a:spcBef>
              <a:buFontTx/>
              <a:buNone/>
            </a:pPr>
            <a:endParaRPr lang="en-GB" altLang="en-US" sz="2000">
              <a:solidFill>
                <a:schemeClr val="bg1"/>
              </a:solidFill>
            </a:endParaRPr>
          </a:p>
          <a:p>
            <a:pPr algn="ctr" eaLnBrk="1" hangingPunct="1">
              <a:spcBef>
                <a:spcPct val="0"/>
              </a:spcBef>
              <a:buFontTx/>
              <a:buNone/>
            </a:pPr>
            <a:endParaRPr lang="en-GB" altLang="en-US" sz="2000">
              <a:solidFill>
                <a:schemeClr val="bg1"/>
              </a:solidFill>
            </a:endParaRPr>
          </a:p>
          <a:p>
            <a:pPr algn="ctr" eaLnBrk="1" hangingPunct="1">
              <a:spcBef>
                <a:spcPct val="0"/>
              </a:spcBef>
              <a:buFontTx/>
              <a:buNone/>
            </a:pPr>
            <a:endParaRPr lang="en-GB" altLang="en-US" sz="2000">
              <a:solidFill>
                <a:schemeClr val="bg1"/>
              </a:solidFill>
            </a:endParaRPr>
          </a:p>
          <a:p>
            <a:pPr algn="ctr" eaLnBrk="1" hangingPunct="1">
              <a:spcBef>
                <a:spcPct val="0"/>
              </a:spcBef>
              <a:buFontTx/>
              <a:buNone/>
            </a:pPr>
            <a:endParaRPr lang="en-GB" altLang="en-US" sz="2000">
              <a:solidFill>
                <a:schemeClr val="bg1"/>
              </a:solidFill>
            </a:endParaRPr>
          </a:p>
          <a:p>
            <a:pPr algn="ctr" eaLnBrk="1" hangingPunct="1">
              <a:spcBef>
                <a:spcPct val="0"/>
              </a:spcBef>
              <a:buFontTx/>
              <a:buNone/>
            </a:pPr>
            <a:endParaRPr lang="en-GB" altLang="en-US" sz="2000">
              <a:solidFill>
                <a:schemeClr val="bg1"/>
              </a:solidFill>
            </a:endParaRPr>
          </a:p>
          <a:p>
            <a:pPr algn="ctr" eaLnBrk="1" hangingPunct="1">
              <a:spcBef>
                <a:spcPct val="0"/>
              </a:spcBef>
              <a:buFontTx/>
              <a:buNone/>
            </a:pPr>
            <a:endParaRPr lang="en-GB" altLang="en-US" sz="2000">
              <a:solidFill>
                <a:schemeClr val="bg1"/>
              </a:solidFill>
            </a:endParaRPr>
          </a:p>
        </p:txBody>
      </p:sp>
      <p:graphicFrame>
        <p:nvGraphicFramePr>
          <p:cNvPr id="7227" name="Group 59"/>
          <p:cNvGraphicFramePr>
            <a:graphicFrameLocks noGrp="1"/>
          </p:cNvGraphicFramePr>
          <p:nvPr/>
        </p:nvGraphicFramePr>
        <p:xfrm>
          <a:off x="611188" y="2060575"/>
          <a:ext cx="3671887" cy="3508376"/>
        </p:xfrm>
        <a:graphic>
          <a:graphicData uri="http://schemas.openxmlformats.org/drawingml/2006/table">
            <a:tbl>
              <a:tblPr/>
              <a:tblGrid>
                <a:gridCol w="1836737"/>
                <a:gridCol w="1835150"/>
              </a:tblGrid>
              <a:tr h="1189038">
                <a:tc>
                  <a:txBody>
                    <a:bodyPr/>
                    <a:lstStyle>
                      <a:lvl1pPr eaLnBrk="0" hangingPunct="0">
                        <a:spcBef>
                          <a:spcPct val="20000"/>
                        </a:spcBef>
                        <a:defRPr sz="2400">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smtClean="0">
                          <a:ln>
                            <a:noFill/>
                          </a:ln>
                          <a:solidFill>
                            <a:schemeClr val="bg1"/>
                          </a:solidFill>
                          <a:effectLst/>
                          <a:latin typeface="Bradley Hand ITC" pitchFamily="66" charset="0"/>
                        </a:rPr>
                        <a:t>Will you like it?</a:t>
                      </a:r>
                    </a:p>
                  </a:txBody>
                  <a:tcPr marT="45727" marB="45727"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smtClean="0">
                          <a:ln>
                            <a:noFill/>
                          </a:ln>
                          <a:solidFill>
                            <a:schemeClr val="bg1"/>
                          </a:solidFill>
                          <a:effectLst/>
                          <a:latin typeface="Bradley Hand ITC" pitchFamily="66" charset="0"/>
                        </a:rPr>
                        <a:t>Read the blurb and cover.</a:t>
                      </a:r>
                    </a:p>
                  </a:txBody>
                  <a:tcPr marT="45727" marB="45727"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r>
              <a:tr h="1057275">
                <a:tc>
                  <a:txBody>
                    <a:bodyPr/>
                    <a:lstStyle>
                      <a:lvl1pPr eaLnBrk="0" hangingPunct="0">
                        <a:spcBef>
                          <a:spcPct val="20000"/>
                        </a:spcBef>
                        <a:defRPr sz="2400">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smtClean="0">
                          <a:ln>
                            <a:noFill/>
                          </a:ln>
                          <a:solidFill>
                            <a:schemeClr val="bg1"/>
                          </a:solidFill>
                          <a:effectLst/>
                          <a:latin typeface="Bradley Hand ITC" pitchFamily="66" charset="0"/>
                        </a:rPr>
                        <a:t>Is it a good fit?</a:t>
                      </a:r>
                    </a:p>
                  </a:txBody>
                  <a:tcPr marT="45727" marB="45727"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smtClean="0">
                          <a:ln>
                            <a:noFill/>
                          </a:ln>
                          <a:solidFill>
                            <a:schemeClr val="bg1"/>
                          </a:solidFill>
                          <a:effectLst/>
                          <a:latin typeface="Bradley Hand ITC" pitchFamily="66" charset="0"/>
                        </a:rPr>
                        <a:t>Try the five finger rule.</a:t>
                      </a:r>
                    </a:p>
                  </a:txBody>
                  <a:tcPr marT="45727" marB="45727"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r>
              <a:tr h="1262063">
                <a:tc>
                  <a:txBody>
                    <a:bodyPr/>
                    <a:lstStyle>
                      <a:lvl1pPr eaLnBrk="0" hangingPunct="0">
                        <a:spcBef>
                          <a:spcPct val="20000"/>
                        </a:spcBef>
                        <a:defRPr sz="2400">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smtClean="0">
                          <a:ln>
                            <a:noFill/>
                          </a:ln>
                          <a:solidFill>
                            <a:schemeClr val="bg1"/>
                          </a:solidFill>
                          <a:effectLst/>
                          <a:latin typeface="Bradley Hand ITC" pitchFamily="66" charset="0"/>
                        </a:rPr>
                        <a:t>Will it help?</a:t>
                      </a:r>
                    </a:p>
                  </a:txBody>
                  <a:tcPr marT="45727" marB="45727"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smtClean="0">
                          <a:ln>
                            <a:noFill/>
                          </a:ln>
                          <a:solidFill>
                            <a:schemeClr val="bg1"/>
                          </a:solidFill>
                          <a:effectLst/>
                          <a:latin typeface="Bradley Hand ITC" pitchFamily="66" charset="0"/>
                        </a:rPr>
                        <a:t>Check the contents/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smtClean="0">
                          <a:ln>
                            <a:noFill/>
                          </a:ln>
                          <a:solidFill>
                            <a:schemeClr val="bg1"/>
                          </a:solidFill>
                          <a:effectLst/>
                          <a:latin typeface="Bradley Hand ITC" pitchFamily="66" charset="0"/>
                        </a:rPr>
                        <a:t>Index pages</a:t>
                      </a:r>
                    </a:p>
                  </a:txBody>
                  <a:tcPr marT="45727" marB="45727"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noFill/>
                  </a:tcPr>
                </a:tc>
              </a:tr>
            </a:tbl>
          </a:graphicData>
        </a:graphic>
      </p:graphicFrame>
      <p:pic>
        <p:nvPicPr>
          <p:cNvPr id="7190" name="Picture 61" descr="Good%20Fit%20Five-Finger%20Ru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989138"/>
            <a:ext cx="2592388"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47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sz="2800" smtClean="0"/>
              <a:t/>
            </a:r>
            <a:br>
              <a:rPr lang="en-GB" altLang="en-US" sz="2800" smtClean="0"/>
            </a:br>
            <a:r>
              <a:rPr lang="en-GB" altLang="en-US" sz="2800" smtClean="0">
                <a:solidFill>
                  <a:schemeClr val="accent2"/>
                </a:solidFill>
              </a:rPr>
              <a:t>Reading at Home</a:t>
            </a: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173038"/>
            <a:ext cx="1803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3038"/>
            <a:ext cx="1803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nvGraphicFramePr>
        <p:xfrm>
          <a:off x="179388" y="1557338"/>
          <a:ext cx="8788400" cy="5111750"/>
        </p:xfrm>
        <a:graphic>
          <a:graphicData uri="http://schemas.openxmlformats.org/drawingml/2006/table">
            <a:tbl>
              <a:tblPr/>
              <a:tblGrid>
                <a:gridCol w="4394200"/>
                <a:gridCol w="4394200"/>
              </a:tblGrid>
              <a:tr h="388938">
                <a:tc>
                  <a:txBody>
                    <a:bodyPr/>
                    <a:lstStyle>
                      <a:lvl1pPr eaLnBrk="0" hangingPunct="0">
                        <a:spcBef>
                          <a:spcPct val="20000"/>
                        </a:spcBef>
                        <a:defRPr sz="2400">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charset="0"/>
                        </a:rPr>
                        <a:t>Reluctant Readers</a:t>
                      </a:r>
                    </a:p>
                  </a:txBody>
                  <a:tcPr marL="91438" marR="91438"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charset="0"/>
                        </a:rPr>
                        <a:t>Fluent, Independent Readers</a:t>
                      </a:r>
                    </a:p>
                  </a:txBody>
                  <a:tcPr marL="91438" marR="91438"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22812">
                <a:tc>
                  <a:txBody>
                    <a:bodyPr/>
                    <a:lstStyle>
                      <a:lvl1pPr eaLnBrk="0" hangingPunct="0">
                        <a:spcBef>
                          <a:spcPct val="20000"/>
                        </a:spcBef>
                        <a:defRPr sz="2400">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500" b="0" i="0" u="none" strike="noStrike" cap="none" normalizeH="0" baseline="0" smtClean="0">
                          <a:ln>
                            <a:noFill/>
                          </a:ln>
                          <a:solidFill>
                            <a:schemeClr val="tx1"/>
                          </a:solidFill>
                          <a:effectLst/>
                          <a:latin typeface="Arial" charset="0"/>
                        </a:rPr>
                        <a:t>*Share the reading – take a page or paragraph each.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5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500" b="0" i="0" u="none" strike="noStrike" cap="none" normalizeH="0" baseline="0" smtClean="0">
                          <a:ln>
                            <a:noFill/>
                          </a:ln>
                          <a:solidFill>
                            <a:schemeClr val="tx1"/>
                          </a:solidFill>
                          <a:effectLst/>
                          <a:latin typeface="Arial" charset="0"/>
                        </a:rPr>
                        <a:t>*Do little and often.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5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500" b="0" i="0" u="none" strike="noStrike" cap="none" normalizeH="0" baseline="0" smtClean="0">
                          <a:ln>
                            <a:noFill/>
                          </a:ln>
                          <a:solidFill>
                            <a:schemeClr val="tx1"/>
                          </a:solidFill>
                          <a:effectLst/>
                          <a:latin typeface="Arial" charset="0"/>
                        </a:rPr>
                        <a:t>*Make them laugh – find funny poems or stories or link to films.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5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500" b="0" i="0" u="none" strike="noStrike" cap="none" normalizeH="0" baseline="0" smtClean="0">
                          <a:ln>
                            <a:noFill/>
                          </a:ln>
                          <a:solidFill>
                            <a:schemeClr val="tx1"/>
                          </a:solidFill>
                          <a:effectLst/>
                          <a:latin typeface="Arial" charset="0"/>
                        </a:rPr>
                        <a:t>*Let them choose – what do they like to read about or learn about?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5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500" b="0" i="0" u="none" strike="noStrike" cap="none" normalizeH="0" baseline="0" smtClean="0">
                          <a:ln>
                            <a:noFill/>
                          </a:ln>
                          <a:solidFill>
                            <a:schemeClr val="tx1"/>
                          </a:solidFill>
                          <a:effectLst/>
                          <a:latin typeface="Arial" charset="0"/>
                        </a:rPr>
                        <a:t>*Give lots of praise.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5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500" b="0" i="0" u="none" strike="noStrike" cap="none" normalizeH="0" baseline="0" smtClean="0">
                          <a:ln>
                            <a:noFill/>
                          </a:ln>
                          <a:solidFill>
                            <a:schemeClr val="tx1"/>
                          </a:solidFill>
                          <a:effectLst/>
                          <a:latin typeface="Arial" charset="0"/>
                        </a:rPr>
                        <a:t>*Warm up first – point out any new or difficult words.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5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500" b="0" i="0" u="none" strike="noStrike" cap="none" normalizeH="0" baseline="0" smtClean="0">
                          <a:ln>
                            <a:noFill/>
                          </a:ln>
                          <a:solidFill>
                            <a:schemeClr val="tx1"/>
                          </a:solidFill>
                          <a:effectLst/>
                          <a:latin typeface="Arial" charset="0"/>
                        </a:rPr>
                        <a:t>*Ask for recommendations from their friends!</a:t>
                      </a:r>
                    </a:p>
                  </a:txBody>
                  <a:tcPr marL="91438" marR="91438"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500" b="0" i="0" u="none" strike="noStrike" cap="none" normalizeH="0" baseline="0" smtClean="0">
                          <a:ln>
                            <a:noFill/>
                          </a:ln>
                          <a:solidFill>
                            <a:schemeClr val="tx1"/>
                          </a:solidFill>
                          <a:effectLst/>
                          <a:latin typeface="Arial" charset="0"/>
                        </a:rPr>
                        <a:t>*Encourage them to go to the library – vary the authors they read and expand their experience.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5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500" b="0" i="0" u="none" strike="noStrike" cap="none" normalizeH="0" baseline="0" smtClean="0">
                          <a:ln>
                            <a:noFill/>
                          </a:ln>
                          <a:solidFill>
                            <a:schemeClr val="tx1"/>
                          </a:solidFill>
                          <a:effectLst/>
                          <a:latin typeface="Arial" charset="0"/>
                        </a:rPr>
                        <a:t>*Expose them to a wide range of fiction and non fiction including newspapers, magazines and your favourites!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5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500" b="0" i="0" u="none" strike="noStrike" cap="none" normalizeH="0" baseline="0" smtClean="0">
                          <a:ln>
                            <a:noFill/>
                          </a:ln>
                          <a:solidFill>
                            <a:schemeClr val="tx1"/>
                          </a:solidFill>
                          <a:effectLst/>
                          <a:latin typeface="Arial" charset="0"/>
                        </a:rPr>
                        <a:t>*Encourage them to read to find out about what interests them.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5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500" b="0" i="0" u="none" strike="noStrike" cap="none" normalizeH="0" baseline="0" smtClean="0">
                          <a:ln>
                            <a:noFill/>
                          </a:ln>
                          <a:solidFill>
                            <a:schemeClr val="tx1"/>
                          </a:solidFill>
                          <a:effectLst/>
                          <a:latin typeface="Arial" charset="0"/>
                        </a:rPr>
                        <a:t>*Discuss their opinions about a book – the plot, characters, author’s style.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5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500" b="0" i="0" u="none" strike="noStrike" cap="none" normalizeH="0" baseline="0" smtClean="0">
                          <a:ln>
                            <a:noFill/>
                          </a:ln>
                          <a:solidFill>
                            <a:schemeClr val="tx1"/>
                          </a:solidFill>
                          <a:effectLst/>
                          <a:latin typeface="Arial" charset="0"/>
                        </a:rPr>
                        <a:t>*Keep up to date with the book they are reading so you can check they understand 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5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500" b="0" i="0" u="none" strike="noStrike" cap="none" normalizeH="0" baseline="0" smtClean="0">
                          <a:ln>
                            <a:noFill/>
                          </a:ln>
                          <a:solidFill>
                            <a:schemeClr val="tx1"/>
                          </a:solidFill>
                          <a:effectLst/>
                          <a:latin typeface="Arial" charset="0"/>
                        </a:rPr>
                        <a:t>*Encourage them to write their own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500" b="0" i="0" u="none" strike="noStrike" cap="none" normalizeH="0" baseline="0" smtClean="0">
                          <a:ln>
                            <a:noFill/>
                          </a:ln>
                          <a:solidFill>
                            <a:schemeClr val="tx1"/>
                          </a:solidFill>
                          <a:effectLst/>
                          <a:latin typeface="Arial" charset="0"/>
                        </a:rPr>
                        <a:t>journal entries.</a:t>
                      </a:r>
                    </a:p>
                  </a:txBody>
                  <a:tcPr marL="91438" marR="91438"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16500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3" descr="http://t0.gstatic.com/images?q=tbn:ANd9GcSzqcToUA_5nn3x6jbF952rhHGOYJKBumvwyXQwlgza2WdC11hV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788" y="3621088"/>
            <a:ext cx="1665287"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descr="http://t0.gstatic.com/images?q=tbn:ANd9GcT01QIKi2Cl3wsnMUhVoyOMVSHbHU9gytAg5BGdydQIMhndLzCL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69806">
            <a:off x="1073150" y="1347788"/>
            <a:ext cx="1393825"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http://t3.gstatic.com/images?q=tbn:ANd9GcSlc_KulFtmHTrH-Uw95yuMRKjYAciPsd_g-gw2RUapafa_x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887413"/>
            <a:ext cx="10366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5" descr="http://t1.gstatic.com/images?q=tbn:ANd9GcQQO-WJjWcSISEZLlNicCS7jjqFSq2FmbXeFJo8dfuTxZ-62k0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9150" y="5286375"/>
            <a:ext cx="1812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7" descr="http://t3.gstatic.com/images?q=tbn:ANd9GcSnXph3jfvjUaFukQWMVWLnpyiOWyT4kjUHOgGPy1IMAp-XJLpcg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3250" y="887413"/>
            <a:ext cx="1319213"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5" descr="http://t0.gstatic.com/images?q=tbn:ANd9GcR6ScSrrR-nsDZ9eFZ0kWObCzlwvD32Gy65HIJHRfKpNgxrzNHNM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2813" y="1155700"/>
            <a:ext cx="9604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1" descr="You're A Bad Man, Mr G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7763" y="1706563"/>
            <a:ext cx="130175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33" descr="Barry Loser: I am Not a Los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13" y="3001963"/>
            <a:ext cx="1341437"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35" descr="The Wrong Po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825500"/>
            <a:ext cx="8763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39" descr="Eeek! The Runaway Alie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2300" y="3336925"/>
            <a:ext cx="135572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43" descr="Boy Zero Wannabe Hero The Petrifying Plot of the Plummeting Pant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35350" y="3881438"/>
            <a:ext cx="9048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45" descr="Batpant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46638" y="4368800"/>
            <a:ext cx="126523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47" descr="The Hundred mile an hour Do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26163" y="5286375"/>
            <a:ext cx="9493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49" descr="The Da Finchi Code (Krow Twin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85900" y="5075238"/>
            <a:ext cx="1084263"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51" descr="The Adventures of Ook and Gluk, Kung-fu Cavemen from the Futur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29025" y="5043488"/>
            <a:ext cx="11334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53" descr="Oi, Cave Boy! - Iggy the Urk Book 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57475" y="5400675"/>
            <a:ext cx="9048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55" descr="Journey to the Centre of My Brai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8588" y="173038"/>
            <a:ext cx="876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57" descr="Geronimo Stilton: The Curse of the Cheese Pyrami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9075" y="1638300"/>
            <a:ext cx="8477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59" descr="Codename Quicksilver 2: The Tyrant Ki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91438" y="15875"/>
            <a:ext cx="10572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61" descr="xxxx"/>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19450" y="2006600"/>
            <a:ext cx="112077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63" descr="http://www.carnegiegreenaway.org.uk/images/gulliver.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93913" y="2438400"/>
            <a:ext cx="9525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67" descr="http://t2.gstatic.com/images?q=tbn:ANd9GcTdRFBQeWOOendGBUE9VMYMb-Su3wDTnlbhpRLcQUpGWRH28kT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83100" y="2727325"/>
            <a:ext cx="120015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69" descr="The Series of Unfortunate Events: Austere Academy"/>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500" y="19165888"/>
            <a:ext cx="1905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7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57888" y="2911475"/>
            <a:ext cx="1528762"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4" name="WordArt 29"/>
          <p:cNvSpPr>
            <a:spLocks noChangeArrowheads="1" noChangeShapeType="1" noTextEdit="1"/>
          </p:cNvSpPr>
          <p:nvPr/>
        </p:nvSpPr>
        <p:spPr bwMode="auto">
          <a:xfrm>
            <a:off x="2124075" y="188913"/>
            <a:ext cx="5184775" cy="576262"/>
          </a:xfrm>
          <a:prstGeom prst="rect">
            <a:avLst/>
          </a:prstGeom>
        </p:spPr>
        <p:txBody>
          <a:bodyPr wrap="none" fromWordArt="1">
            <a:prstTxWarp prst="textPlain">
              <a:avLst>
                <a:gd name="adj" fmla="val 50000"/>
              </a:avLst>
            </a:prstTxWarp>
          </a:bodyPr>
          <a:lstStyle/>
          <a:p>
            <a:pPr algn="ctr"/>
            <a:r>
              <a:rPr lang="de-DE" sz="3600" kern="10">
                <a:ln w="19050">
                  <a:solidFill>
                    <a:srgbClr val="99CCFF"/>
                  </a:solidFill>
                  <a:round/>
                  <a:headEnd/>
                  <a:tailEnd/>
                </a:ln>
                <a:solidFill>
                  <a:srgbClr val="0066CC"/>
                </a:solidFill>
                <a:effectLst>
                  <a:outerShdw dist="35921" dir="2700000" algn="ctr" rotWithShape="0">
                    <a:srgbClr val="990000"/>
                  </a:outerShdw>
                </a:effectLst>
                <a:latin typeface="Impact"/>
              </a:rPr>
              <a:t>Reading in 3/4</a:t>
            </a:r>
          </a:p>
        </p:txBody>
      </p:sp>
      <p:sp>
        <p:nvSpPr>
          <p:cNvPr id="2075" name="AutoShape 31" descr="data:image/jpeg;base64,/9j/4AAQSkZJRgABAQAAAQABAAD/2wCEAAkGBhMSERQUExQWFRUWGB0XGBgVFxoaGBwcGhocGBgYGBcYHSYeGBkjGRoVHy8gJCcpLS4tFx4xNTAqNSYrLCkBCQoKDgwOGg8PGiokHyQsLDUvLC8pLCovKi4sLCwsLCwqLC4pLCksLCwqLCwsLCwsLCwpLCwsLCwpKSwpLCksLP/AABEIAOEA4QMBIgACEQEDEQH/xAAcAAACAgMBAQAAAAAAAAAAAAAABgQFAgMHAQj/xABMEAACAQIEAwUCCAkJCAMBAAABAhEAAwQSITEFBkETIlFhcTKBFCNCcpGhsdEHM1JTYnOSk8EVQ6Kys8PS4fAkNHSCg6PC8URjZBb/xAAbAQACAwEBAQAAAAAAAAAAAAAABAIDBQYBB//EADQRAAEEAQICBwcDBQEAAAAAAAEAAgMRBBIhMUETIjJRYXGRBSMzgaGx8BRSwRU00eHxJP/aAAwDAQACEQMRAD8A7jRRRQhFFFFCFRc3/iR84Uv4PihGjajx61f84fiR86k6tjEaHRUVv4LA+DfvTKrgiQZFRcdgQ+o9r7aqbeP7KTIC9ZOlZ8Q5hyorsyYdD8q6CbjfMtDr5tPzakWuY7ZSe0xHZaSsVK4dicrR0On3Up4znbDTObE3TtIFu2p84itFrnDCn2jirfnmRx9lOmCZzfhn0VhyGuFELpGLs5kIG/T1rZwzBdmuvtHU/dVDwjmLtBmtumIQDXL3Lw8cyHut7svvpmw2KS4uZGDDbToeoI3BHgazXlzeodkm55rTyWyK8is62iyImdaoJpUF1LFsMQJrWFrf2hYeA6mo74vog99eNJXjS47KVatESPGtGVOritVtCCGdo12O9Yt2cnVvooA3QG78fRbSV6MKzFk+vpUbIh2Yj1FZdiy6q0+n3VKvFSI8fVbDXlepiwdHHvrJ0iiyNii62KxipnDN29B/GodTeGDVvdUJOyq5uwVYUUUUmkEUUUUIRRRRQhFFFFCEUUUUIVZx6yHtwfGkzG4EofEdD99O/F/ZHrS3xoE2io+WVt/tkKf6JP1Vo40hY1a2HKY2JR4lxZLFsX7gDMZ+D2idyP51vKNR4AjqdELF4y7ir2Z2LXHOUbwJMZVA2XyFT+ccd2uLuRotv4pB0hNNPDWa94FwvGW8Th3tWWztFy3K91l8Z2ywdT0BrrsOBkEPTOrWRYv89Vc5xPWKvW/A7jvGyf8AqN/gqdwv8GZwlxL+NxFi3btnMVnNmjUr3wB9ANSr3H8DjJuXr+MwtwmGS21wpmXTu5VYdOkVRfhB4vae3h8PY7V0sye1vBwxLdAXAJHuHSKSjyM3IcIXmr49XgPA8PRKB0jjR+yW+I45Rirt3DTbXtGa3l7pCkyB5COnup55T5pN4loAxAAzoNFvoPlATC3VH3bHTms1J4dxBrN1Lqe0hDeviD5ESPfWtm+zmSw0OIGx8k0Wil9CYS+rqrgyrDMD5ESDW3LJ02qm5cxGlxQZXMHT5l0BwPc3aAeQFWmKuQMo67/dXCkG6StEml5duFzlXasLuJS3AzKGbQFiBJ8FBOpr1zkGUbnc/wAKUcZw5cQeJErmdYtW9JZclsOuTwJczpVsbA7jw/Ap1t4JhGMVrly2DL2wpYEHQPOUz12O1bQtKlxMQcdaCP2T3sGrXMyBu9bB0hv0iJ99a8NihxC5hlvqQhsPcKKxVXupcCMDGpAAJA6U10NC72r8+xVgdsm/JrWjiGNNi1cvQW7NC8AxMCd9aUMdaurax1m2zth7Ny2YBJYIe9etKx1gCDHgPOre7gexsuMJba7Zv2tE7RQiSplx2hzd5WGg/J868MQFWefltsdzy2KC60y2MQt1VJEFlDA+oBg1stsUOVtv9bUs8pPiHw9q5de32bWkFtEUyABGdnPUjcbelNFtu0WD7Q2NKys0OLeSrIoeCydIqZw3c+6odl8yR1WpfDdz6D+NLv7JCol7BBVhRRRSqSRRRRQhFFFFCEUUUUIRRRRQhQOLuAonqYpY4w3fw46G8J84t3GH1gVcc3j4kfOFKD4pjdwynUdsd/1N36q0YGXHqWrjxEw6wuU4gl7jkaksx+lia6bytzW9nB2rBw2LxB1VytthkQ6BUYAloEdR9Vc74Rxq5hbwvWsocTEiV72+lMOJ/CxxB4h0SPybY19c011+ZjS5EbGNYC0AGy6uXkpyMLwBX1V9y/jeK4e0LVrh4NtWYr2iw0Ez3jmEtBiYqRx/AcZx1k2rmHs20JBPeGbTUayY1pX4LzhiMRiFTFY69atNMuhCwQCQNBoD91WHOPL+NsJ21vF3sRhyJzi40qDtmAMFfMfVWeYHR5IDtDXHcGnHfzurVJbTt6v5pBeyVJVhBBIIPiDBFeAV67EmTqT1NFdZvp3ToFLsvId0sLII0OEtk/8AIxUfUxplGrs3hJ+6ljkB9LPj8DU/9z/Kme3pbY+dfNJO27zSRO5VXY4vYuGEv2mYk6LcUmfSZqj4jeTDX8T21y5Zt31S6j2yQS6Aq9uQDqdDHgRW5OEWr2Jx9l0XK3YspAAKk24zLGxzCZ8ajcF5jTsbb4hrjOti7mEAoRZuBc2U73ToJpwMA3bZ4bee4+ysO4UjgHDr4u4O9dzNGGcXGcywLPmVTOpOUj6KlYHlu2thLdzvlHd1dCyMpdi3cYEMNCBWd3jspicttlvWbXa5LkEEFSyaqY1iImRUI8XxhdLSpYzvaN9X7xQoB7GUkHPmKiZiDMdK8PSOvl9O8/yvBSlY3g9zItvDXFsWzmF0FM7Nn3cO0kvEjU9atMLhAiJbQHKihFnwAyiao8NxI4x+7efD2xYS93CoZi85mzMDKJEesz0qq4QrYy5dbEM5UYdbtsB2UAkFDdUAiD3JHTvede9G4ghxqvXf7n5r3vVxwHPheHL2yFWso5KkiYDMQJ13EVvuceZXwBVQBiT3gdSoKBgARpOtKGP4pjL+C763oeymQW0lLg/nXusATOm2m4OtMdxO2HDblnvrbuLmKEMFHZAHN4QasfEAdUlbl3lw/wAr0+KcLdqGzAgBunXWp2CQAmKq7iR2Z6/6NWuF9pvQVjycEnL2bUuiiilkoiiiihCKKKKEIooooQiiiihCoubz8SvzhSUw+Pwv60/2N2nbmy0WsiBMNNJBP+0Yb9af7G7WtjH3BW5if2xXKoFPXJuCRcG2IGDXGXFuEMpYSihRlISDmBObpNIhOtTOGcZvYZ89m41tupU7jwI2I9a7aeB82OGsNHbvF+G26HtLmUE/4a5guIN2N7AvhLp0S5bQ5QTsGhR18RHmKm8C4Dd4bhscMY6jDsjIilpzEyAwX5OYEabzUjl3iPFLtpb2IxVjD2m1Vrltc5HiBKgA+Z91LPPNvDujXDxJsTeBAW2AMm4DQF7ohSTp9dc4wOfJ+nvq2LrU+iDyJG3qk9ydPL5lIk1natM05QTAkx4Dc1rFdZ/BvyMoRMRdWbjiVn5CHQGPyjXTZ2YzEi1u+XinXvDBZUnkNCptFpC/AlWToM3aExr1g00Z+4VOhmal4+/Yw6F7zhFHVmj3AdT5AVA4fjLWJsC/ZBNtiQAwykwY29djXz7UXkyUaJSDXgm/FLV98RbxuJazYd+0tWlRzC2lZQ0sWO4EjQayK34XlKyLVq28tktPaaDAbtSGdvEHMNKvKIpoymhW3D6Ck1SXhy5dW9eKXAbeItC3ca6S11SFZQVAADaEbxVth+HIjWm1L2rXZKfFTlmV8e79ZrfiMQqKXchVXUk7ClfBcUbFuXcMuGV4VRPeb5PaZZMdSDAEiZpbIy9FB3H8CNO6ubnCMK6raNu2y2hlCndQdYOswd9dKsGtqQVKjKVyRGmXYr6biKXONcs27isySjR8mT/RG3/LHoaV+HcWxOCZkfXSYYtkYEaOJgg6ajQ6MCO6JS/qBHbG3mpaeS6XYthFVUGVVAAA2AGwHuqPi8GzG0UutaCPmZbYWH/RbTb6aw4Xxi1fWbbAkRmXqpImG86sLKSR/rStFrgRqaokCrUlxL2x4AVZYRpZqgYYyWfpsKlcPOrUpINklL2fJT6KKKXSiKKKKEIooooQiiiihCKKKKEKBxf2R60n8Xwii9hWGh7Yg/ubtOPFvZHrSrxtu/hf1/8Ac3adgNNWhASGbLiFz2j6n7awrJzqfU/bXi19LjPux5D7J8cF1e9b4e+Cwt3iICXBaUIqXHLsgHd7q7Tv5eNLPHeNYG7ZNnB4AqxjLdIlxBBO2YmRp7XWrDEfhHwyWrdq1glui0uVWxOViANuhP11rtfhSx11lt4ezaVjoq27ZY+4Ex9VcvDjZDOuWHY2LfQG98P8pMMeN6+qSLuFa2wFxGUmDDKVJHvA08679jeImzhc1oAuRbS3IYiWACmFBJjUx5Vy3nnAYgJZu42+j4g93sVCyqatLFdJnTbrvTZyJzmr2gt5ezCtkVmJ7NoHdTM0kOB4/wDo9qasqBkwANE3XD5Xx4KUoMjAQFhztf7bhRv31U3DcAsnKQVUsNRmAOqKdY1Bpq5QwfZ8NsLGvZBve4zfa1Yc0cBtY+ytt3dFVs3cAM6EATBEQanXMT3QibKAPoG/+VYL5tUDYh+4ny7kru5oaO9RlUNtuCY8xNazU04YMO7oRUXFYhUB7TQ9DuT5AfKPpVYeAmWvSbz5xAAJbnQA3XHkoOUH1M/R51D4Ti8LYwge9jmtXVBcWwhhZ7yh0KzcLAjcjfSImrbE8Gts5v3NHjugwQrGcpIJhnGaACY099Kw5JW5iHNy5eK3TmdSN4I0Z29np3ddKyyQ+Rz3flIkZI6tCv73NWHNuyb918Ol0SXKOJEAlUaNzIExtJ8KWecuJ4Tt7CYJ7zHUutwOVUad5Wu97UgEjVYHTq28W4PaxVkWrllwo2Oi5SBAy6z5bbUvHlmxhbV64c1x2t9iGcgtDd2ANBME6+C9BUaaWG16+KVzg4HYLTyjxU2bwC23uG4TayqVmQ3dBZ2A0kD/AJjXTuG4kXbalAQWnMGiRBKlTBI0IOxIrmVm5Zu37a2bZQM4O2XMLpKidT3hk1J1Mx0k9M4flw6rbBk7QNl8h4Cr8J3ULe5ePtWbQBlHvrdw8at7qjqRrmqRw46n3fxpp/ZKWf2Sp9FFFLJRFFFFCEUUUUIRRRRQhFFFFCFS80YgpbUrvmpTx2PFy5hREEXyfL8Te2pp5v8AxI+cKSTriMN+tb+xu1qY7QYbWzjMBx78VyktJPjJrK3bLEAAknQACSfQDesHaPLeuncv8+cKwyr2eGe3cKjO6qrEGNYYsSRM/dXbT5T4Ym9GwuJHLy5qTnlrRQtVXB/waEIL2PujC2tNGI7Qz010Xp4nyFW/NXFk4R/s2Csi27oHN9oZiCSIBOpIjroJ0FRuKcV4Pirhe9dxhJ2LSQPmrByjyit/M2M4ZjxYBxrW2tIUDNbYyNPbkCDpPvNYhkmlla7Ja4t3tuk0O7hd/NLWS4F4Nd1Lm2JxL3GLuxZmMlmMknzJrPD497YIViAwII3BkQdDpt1psT8H9l57LiOFY9A3d/ifspf5h5ffB3BbdrbkjMDbbMI6ToIrejyseb3TfQgj7hNiRp2C6bydfLm1MQcIjZQIUE3DqF2GmnupuApQ5JA+I2/3NPXR/wDOmfiF0rbYrodgYkCTGYjwG/urg5TTnJQ8V5iuIi2YUZnI0UeHix6D7egNVN93e4ACHunqfYtqdzHyV8t28fDY9vuEIwzH5Td7U/KMbn6B7qgtinwyAKyuWJzNkhicrNJOYye74QBtWYX9K+jwVmgtFgbrLiPJtxriG0wjLFy4+puZyAwKRGVQoIU+JjXUx+HcGvYO2bl9syGCwmTaEdJ3QayBtp0BjHEcxXgjFrgEAkwoGwnxpXe1dxjjtnZssMZ2GsrbXwGhk7mPMRof0wklxUzBMwgc07YrFHIGTLkIzG6WGRRvMT3tPd51ScQvYbFqS+IFtF9hSjGZ0LvIjbYTtvuRWWEwVhEZOzMEsQWDORmk6kTMTAJg6VScc4ZaXsltm7lHddnae0IEnMNknSFB2JmqIMEOeWSg+CHmTuIV/wAM4VYNztLTK6jILZRpjIN2IMSWLadNKaTw4pDzJUyR/nXMuGcQuW8VZNtfi2uC1cbzYd0e4ka+Jiunq114DaDr5+VMPxm47ixnBUu1HirG5emKkcO3PuqHFTOHDU+6qnimqiQAMNKfRRRSqTRRRRQhFFFFCEUUUUIRRRRQhUXN4+JHzqST/vGF/Wn+xu10HjlkMgDCRNJ3EOHBL+FIP88RB/U3Tv7q08d4EWlbGLIBAWrmXKonGLI6PofSrznDhbNbt9lazEMZyLJAynwG0xVJyssYxR4C591PGKxiW9XdUGwLED3Ca6KdxbKHDiA37BaELA6M2udfyHiPzF39hvurD+SL/wCYu/u2+6ugfy/hh/P2v2xWLcx4X8/b/aq/+oz9w9EGJn7khDg9/wDMXf2GrRicM9sgXEZCRIDCJG1dDPH8N+ft/tilTnDHW7ty2bbq4CGSpBjvdYq2DNlkkDSBv4KEkbWiw610Dk+QbH/BW/rc0327s0j8u4sIcPpocGn9b/3TZbuA6gzXKSM6xPiUl0di17i8FYEs1pJPUKASfMiJqlu4BGO2QEEd3XQ+GaRPn5mr12DaMJFa0t2SY6+BMGqNAG9KAaQlLmPhtpMNcYNc7qyZKxAImRl2iaruDXPibZlQ19gRmMDv+zPkqgT6U68a4db7C8W9ns2lekZTNLViwUFvKcrW8pU7wVEDTqNxHnTkT5HNIBTsBe/U6962XlwWx2jLfckLKZ1RbdwLJcJl7yHqpYmes9I/Dnt3nCwTnUBtXKlN++jKU67qwI6GrFcYfjcttbbXCQWDs0IQMy21IGTMwJnWJjwqk4sGRl775GBXKHYKDuDlmNe8Poqh2NLMKuvNR0S6CXXXj9VZ/wAkrbzWFBg6pJ1IOpOY9Q2YkzpvVzwnFurKjtmeASROVuhgkAMRpJGmoilDlLj2a0LOM1CuVS4d5B0DHoek9Yg+bfewzMoWc2oKuIzqehI2YeMRoTpSUs8kelkg4fVVPOtorkmQVM4dufdVDwriedSG0dSVYeBH2jqD1BFXXCrks3oP41N+7LCSlB0FWdFFFKpFFFFFCEUUUUIRRRRQhFFFFCFX8YuAKJMaxrStxo/GYXr8f/c3qvObvxK/OFJjN8fhhOna7T/9V2tGBlx6lq48Vw61zngvEks4ntHBK98aCT3ttKm80cft4hba2w4ysWOYR0jx3qv4PgluYlLbAlSzSJI2ViNvMCm88n4b8hv3j/fXVSOjjka4g3Q+yfja9zaHBIFeTXQBydhh8hj6u3316eTsL+Q37bffTX9Tj/YpdA9c+miafjybhvyX/bb76WuaeE27FxFt5gGQkyxOoMdatjz2SPDA3ioPicwWU48L/wDj/wDB2/65q4w+IKGQfUdKqOD2mIsED/4dufH2m6f661ZTXLtANjxKtxwDHRV9hcYrjz8Kwx+CziR7Q2+6qVWI1Ghq4wHEA2jaN9v+dUuYW7hVyRGM6mqi4jiXCZJbvMqkE6RMt9QI99eGpnNFjJkuACASXJIA2hd9zJ2pbXjgYgJBJMR3/P8AQy/Jbr0qxkrAC47K2PIiHE0VbE1F4lYD2yOvTyPQ/TFR24mOzz9osZgvdTMQSCw3deinWfCssHxO1eUkXgsROe1cG4ndc4286mzIY7dt+hVn6yC6J+iqOBWs7kxGVmdxuAyyunkzCfc1MGC4ldQgLBB+SdvdG32V5wuyi2LpSGzO5zrMPJmRmAMCSu26mpPB+HE3Fnx2qiTTOCXjglIQ0tceSsLd58+dlyGBIBnaesDxH0UzcCv5rjgbBV+uf8q0XrahSSBprrXnKpl7p8QPtNIlgERA5JOXrROKZaKKKRWSiiiihCKKKKEIooooQiiiihCoublJsiNe8KSWHx+G/Wn+yu10Ti/sj1pW4xbHaYX9f/c3a0ceSo9K1saWodC4k7kOSCQwYwVJB3I0jXxq64ZwfG3YOe5bX8q5ccH3JMn3xUbl26ExiF2CwXkkgCcrDc0+Di9j89a/eL99dRlTEU0AcBvXgnYmBwsmlD4TwDsiGa9duuPy3bKPRJj6ZqZxHilqwAbjROw1LH0A1Ne/ypZ/PWv3iffWJ4pZP87a/eJ99ZtVwTg0tFNICWeIc9HazbgflXP4KP4n3Us4vGvdbNccu0deg3gAaATXTv5Qs/nbf7affSdztiEe7byMrAIZysDrm8jWjhyMEgaGi+9LSg1ZdaeuUdrI/wDx2/6zdavMVwxX1Gh8qVOFSBhiJH+yW9f+Y1fYfirLv3h9f01h6HWXDvVMcb9OpqjYjCMh7w9/StQNMNnG27gg9ejVDx3BCJZNR1HX3eNSbNyfsmGZG+l4oqn5p4jnwLIdHLoFIMfKmR5wD9NK93gYW3Nsut6JzFpYGCMqnoNT61d8UxipesBhOrv6ZVgH3FvqrXiX7bMy90AayY9TTMMTdyRss+dg1HSfkq3A2BlftgzCZthhI9mC2uhMk77Cqy5grFhc2XNI1kmQPkkEbAGVMeI8KnrxA9j2byXUruNSrCRPmJy+qmpFnhavaDn2tYn2eoKt1gjQ/wCVNMjjDNYHEqIa4uDWVsFP5VxAuYFY6Oyf0yRqd+6RTbwSx3i3gI+mkzk+2q22toCAL5JUmcsqugPVd4NP+GARfrrGksah4qxhIh08yseJ3ZAUepqXy3bgv6D+NVz9WOnU+lWvL11WBKkEQNR76ol2iIVc/VhLVdUUUVnLJRRRRQhFFFFCEUUUUIRRRRQhVHMuJKWwQJ70a0n4vHs93DAx+On/ALVwfxpp5v8AxS/OpMX8dh/1v93crUx2Aw2trFjaccu5rmNjBtevdmkSzNGYwNJO8HoKz4nwS5hyvaZe/MZWJ2iZkDxFSuW/99t/Ouf1X/yps5i4CcSEhwmWd1zTIHmPCuqdkvilaD2aHLwTLI9TLHFI3DuGXL7FbYBKjMZMCJgb1jxLhj2HyXAAxAbQzoSR9qmnXl/lo4Z2c3A2ZQsBcsQZn2jRx3lf4TcD9pkhQsZM2xJn2hHtV4M731nseSkYHab5pP4Nwc4i4UUqpClpInYgRp61lxvghwrqhZWzLmlRGxjWabeBcq/B7hudrn7pWMmXcgz7R8KqvwgD4yyf0GH9IV63KL8gaez/AKXjotLNRG6beX8Cbi2II0wdrfzYz/CrV+F3B8mfTWq7l3GdmtgkTOEtDfbVqYE42vg31VzuqQE0NrVcbpWt2GyqCsbgip2C4m6QPaXwP8Kslx1p9DHvFUnNwS3h5trmLMqQDprqST8kQDrUTIHdVwXsk4Ip7VC4lbs3sRcukQqAWtdBPtN75YD3VU8SyAqlv5ZCkDaJ73uyiKz4UuWwlu6dSc5I/KYlj9ZNRVKNj1VZhbTHWd9F+xzTwaY4yDfD5JV1aRVcfmpvF+HB7i3BotwZT5MveHv1b66iYnhEMqgkK0kydoq25gJGCc2/atXEJ06yoP8AReqLF9o0i5IOU6e7T+NXYbnFlA8EPLGA9WzspHA8ZbtYopnBVgDPQFSRBI01XUfNNOljjdm8ua3cVgASYOsDckbxXLcFj3+Cm3btiQpOfrsCZ8IWdTvppUxbyJYxLoRAt28MjLsS3echiqnbNuJHjVb8USOJs3Y/wvY3B3D/AItJx9+67tZxMG/ddeyzbJBbMwOirGldF/BNjrl3DuXKwGyrAIJ+US2sGS3QCua8V4cEV5sAdiiWc9p8yG60NnY9SUOwB33rrvIHDuwwyW+oRSfUyx+s177UdH+m2HPbh9xx2pRyDcZTVRRRXKLJRRRRQhFFFFCEUUUUIRRRRQhVfH8OHQA7TNK3EsKqvh8qx8drHh2Vym7i57o9aUuLYlTcwwDa9tt/0rk09ATopaWOT0dLj2BxvYYjtMubKzaTG+YbwfGmNOfljWy37Y+6ldMM1y7kUEszEAH1JM+ECSfSmexyCIGe8Z8EUR9Lb/RXZzjHAaZLuhw8loxF9dRC8/D8wf3g/wANeHn8fmD+8H+CqDmHhow11rasWAQNLRMmfAeQpnTkeyR7d3bxT/BVLmYrQHHVuptdK40CtK/hAH5g/vB/gqm5j46MUyEIUyAjUzMx4Dyq+bkK1+dufQn+Gl/mPgowzoqszZlLd4AHQxpAqWP+mMg0g2vJOkrrcE/cGwjMtjKCf9ktfa1XScLf8n6xUbk4921O3wSz9rfwip3Gea7OGuWkuHS5PeGoWI1byJMVzodI55YwXxS7JntGkBQ+JYy3hVDXmCyQI0J1MTA1jzqk51ftLSLaacwlcpkMXlQZHgouGtP4TLDXmw5ULk1UOTGpGaCfCF0PjS7yxfCXrYBLjLngTCMRlKkH13HlWjHjB0LZtW/cvJCXNpxTZiMCFtBjoyrP0Db6KoeXsPcuXwx3AIJH5JDA++Yj0npTJxC+XXLEA7n+FVfAOPLZxJtXBDXCgnoO7lk+8fXXjukMdDdUPDDI3T/1KVziDi2T29w3DcOa2SxUgAHMTsTmER5U48LRruV7sZ8gJTwDDSffP0Un4hx8HI7FsxvH40ezt7A0mdZ3q6vcMa2lu4HPaGAwkbMJInqAftrRyBuK25cv4/6rXGutVgLVwy5le8o0KnL5EaqfcYqjwQJbs+0KohNyQpdQVGjZR490SdNaaMHwC3iAxIg+/ePD6KVsE4S1cHaZXbLaK5ZlJlyW6QyroN6sx9iWjj/vj8lTC1w3PAqTYvR2RcqVZmvuFbUwfYdR3VYlSAAJh/dXUvwXYjEO15r13MrqtxUJOZMzP0IGhEQRIrk2IS5fusFi4VGUFFgFLYyhgOggA66610f8DWPuXbmI7R2fJatIuY7KGuQPSlva8X/lLtuV94s8vwcFLIHuyuqUUUVxCyUUUUUIRRRRQhFFFFCEUUUUIVHzaxFkfOpLFsm9Y8rn/g4nz3pz5v8AxK/OFKSWSLlhogdpHr8W5/hWtjV0C3MWhjG+9IHJ9sfC2kahXj1zAH6ifpqz4xzi1m81sWgcpAlmgnSZAA26T5VQ8B4otnEi43snMGI1gMZnzgge6a6FbyXAGGVwdjow9xreyBpkBcNiB9k3DZZTTS5hxjifwi4zkBSVCwDOwPU+tMmK55ARRZXv6Zu0GkRrENvNNJ4fb/Np+wv3Vr/kuyf5q3+wv3VF0zHV1dh4qQhe2yCljh3O73LqIbaNmYL3CcwnSYJOg3PpWnnXhwR0uKT35BBJIBGuk7TO3lTlbwqL7KKvzVA+wUl85cWW6620IYW5JYbZiIgeg39alAdU4LBS8kaQzrmzyTpwMaWR/wDks/a1JnPl1vhZUtIVRl0iARMab6zrVnxfj1zC28J2REthrZMiRAB0+v6qr8ZjWuK2Ja2oup3LwJMOl1Mqtl+QNhoeoo9nxujcJiNjded0lWnqqJg8RiTb+DlcyBe3VLn5Kd+UndWUHTY6xV7yhi7YNx8qr2jM+RdlElQo8gASPnVSYfBYjOmYuBbi1Klc4VxmIUbtKuSN5B0rG/e+CnJmLQQAVA7yyQRvCuJYeEjfWp5b4y7TY79vzyS8kxa6m8U/YnFqy5VETXO+aLoOJbKAAoABHXrP0mPdV/xTmO12SKMykkEsysNN4mN22Hr76VuJYgXLhYTEDf8A14k1L2e0Ok6vJSGp0m+62BD8GDC5r2wAtZhqYHfyTP6Mx76dXwShBnk3X6T18h5CkTtEFtYB7UXM2ae7lgZRHjmnXzpq/lntUF4FLZRoHakydNYyqe4ZiZmegqee8xHW7gpP0tBLlcYcNa7u0/dvNJNmwLWKuZyh7Mu4DHRzqQo7p7xnYiDEVZ4rjN7EhmXIiWtXJuLPdOiqQdZPhM9Jqm4rxD4RdD5YJAUx8o+MeOw91QwndK86TxFEhUxPD3UCdlhhigRnzst0HuhZE+OoG3vHv6dB/Ad+NxXzLf2vSK91ZtW7trsxbJFwhStxp17xifTQ+/an38CkdtjMs5ctuJ3jNcidB08qs9qn/wAcm3GvSxW/1U8j4ZXWaKKK4JZCKKKKEIooooQiiiihCKKKKEKt43ZDKsiYM0vcU9rD/rf7q5/lTLxUd0etKHFsUDew6DX46T+7uaU7DZYtHHssXFrh1PqftrFdDIkekj7KseB8NW9iBbuTENOUwZXz99OdnlfDL/NKfnkt/WMV28mayNoYW3QH2WnHG542SAuNfYXH9A7fYDUvD2sW3sDEGfA3I+kmKfxcs2Vj4q2o8CqgfZWu3x7DswVbyFiYADSSfDSkn5l8GN9FYIhzck1uWMXc9pT/ANS6D9WZqhcU4S+HZUfL3lzDLOmsRqBXQ8fxG3ZUNcbKCYGhMmJgADwpJ5q4rbv3Ua2SQqEEkEa5p0mp400jpAANvAUvJI2MGx3TLxLCE4fD3RA7PDWg0jMBbuBkuEqNTHdaP0aUMdaAtpAcnM6i6ZyOikBQqn2Y8POr/mfHFcLhkGnaYezOvRA2keEkUqZyQF3HQbiTvp56Vd7NicItZ7z/AD/PySrB1bTvwzkPFPYXFvcfKyyUU/Gm3AynXQiB7G8ba6VHtYKxvZU33B7QdmrMx0H84p7o2+n6WG3duX7aduC65R8W8rbWAMoFsESQIEtOoMEgitq4RQIOomYPsg6nRPZG52HU1zjnzTvLngeHKlTAyWSy5g8yofCuE2fhDfCFzWlGZdUD3A8FO0l8zBQHGwEyNYFK1zku8zMVyBczZZbWJMbAjaKd3sq0ZgDG09J3jwraaYxHy4riQeKagxXsJLza57//ABt/NlGQkb96ANYkkgACmflLAlLuW5Yu3LKDVlUEOxByxmYSsh9P0NQJIq5y152QmYg+IMH6RB8fpqWZPNlN0uIRNjPcOqVe4jGcPxCCzetZARCi7Za2Rp8lioAIHga41zFwr4JintBpCkFG01UgMpPSYImum9vcERcaBsGhhuCRqJ1yr1pR5i5VuXWNxChOVVyquScoifAkxPvPkK99kF+NNTz1T6JPHxZ4n9bcKFheB9vgsRjb7kFCEtxHeI0iPDVRp4NTP+BD8bivmW/6z1zy7ibyIbDM4QNmNskwGHXKdjXQ/wAB4+NxXzLf2vWp7TY5uFKSbBIrwFhTyARE611uiiiuDWOiiiihCKKKKEIooooQiiiihCp+Z75W0I6mKS2/HYf9b/d3N/8AXhThzb+KHzqTgfjsP+t/8HrVxh7klbeKB+mJXP8Ale6q4wFiAPjACTH29ae71lbilWAdTuCJBrl2IHebT5R39TWFpsp7pKn9ElfsIrq5MB0tPBG4H2TcbywUn29yZhWMi3kP6DEfVqPqrTZ5LtpcR1uP3WDBWCnYzEiKVLPG8Qmi3rnvaf601Ns834ld2V/noP8AwK1ScHIYKbw8CpWz9qbuOcGXEoqliuU5gQAehGoPqaSePcDOGZRnzhgTtBEEDxPjVrb56f5VpD81iPqINVPH+NfCXQhCmVSNWBmSD/CpY0eRE8CiBz7kSlhFjirHmuySMEAJJwtsAD37fSKuOB8ETDKLl3W4YHkk6f8As1Pw+DVvgtw7phLQXyzZtfXSp1yyGiehn6o+w0k3JPQiIcN79UY7Ora8OOUEjXQwfoLfYKwfGwpZlKgCZMfWJ0NYpgVGgGg8T67+O5oOEEEFmIIiCdh67k6bmappqZoofiCAMQZCkDSDJOukb1k2OAYL4iZkdfAEyduleXMGrGWEyZg6iYiYPlXiYMDYsBEQIiNYG3Sa96q93W25jALfaaxlzdJ1E1oPFlhTB1nqvQ5dBPe18JrP4KOzyEtER0mPLSgYJdDrI1mdZJkn/XSvBp5ryl6Mb1ynLMZtI3jbeJ6163EFGffuCT5+k766V4MGPExM5ekzPrvrG1YnhluDAgkEEjQmdTJjUzrrR1UKNxPhVvFAq6lLijQ6SJmNQdV0OnlU/wDBFw57GIxaOIOS3B6EZrkEeVFq0BJkkncny2H2/TTNycO/cP6Kj6zVWVO4Y7o+Rr7hI5zfckpqooorm1ziKKKKEIooooQiiiihCKKKKEKj5t/Ej51Jq/j8P+tH9R6KK1sf4BW5i/2x+a5Te9pvnH7TWAr2ivoMPwm+QV44LyvTXtFTUz2V4axaiiou4FQHBdRwP4ux/wALY+x6l15RXFx9n5pnH+GECsaKKmmFka8FFFAXi9ryiivEL2vRvRRXq8WI3pl5N9q56L9poopXL+EUnnfAd+c000UUVhLmUUUUUIRRRRQhf//Z"/>
          <p:cNvSpPr>
            <a:spLocks noChangeAspect="1" noChangeArrowheads="1"/>
          </p:cNvSpPr>
          <p:nvPr/>
        </p:nvSpPr>
        <p:spPr bwMode="auto">
          <a:xfrm>
            <a:off x="6350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2076" name="Picture 3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794125" y="2963863"/>
            <a:ext cx="968375" cy="96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7" name="Picture 34" descr="http://t1.gstatic.com/images?q=tbn:ANd9GcSLRqU5Anm0WPUIQvr_DjYQaT-9GX1OCUNbGoLxudkaJHIwI-rm1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254125" y="2417763"/>
            <a:ext cx="871538"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3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875463" y="3976688"/>
            <a:ext cx="86677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9" name="Picture 38" descr="http://t3.gstatic.com/images?q=tbn:ANd9GcTJm69ww1ozUed2yGGa8y6N8Q1EjfHTYDzIsdEgVxTPR9EO-LwQZQ"/>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125538" y="4084638"/>
            <a:ext cx="7969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0" name="AutoShape 40" descr="data:image/jpeg;base64,/9j/4AAQSkZJRgABAQAAAQABAAD/2wCEAAkGBhQSERUUEhQVFRUWFBcYFxgVGBoaGBgYFxgYFRgYFRUYHCYfHBwkGhgXHy8gIycpLCwsFR4xNTAqNSYtLSkBCQoKDgwOGg8PGiwcHCQpLCwsLCwsKSwsLCwsLCwsKSwsLCwsLCwpKSwsKSksLCwsLCwsLCwpLCwsKSwsKSwsLP/AABEIAQQAwgMBIgACEQEDEQH/xAAbAAABBQEBAAAAAAAAAAAAAAABAAIDBAUGB//EAEMQAAIBAgQCBQgJAwQCAQUAAAECEQADBBIhMQVBEyJRYXEGIzJSc4GRshQWM0KSsdHS8GJyoYKiweEk8UMHFYOzwv/EABoBAAIDAQEAAAAAAAAAAAAAAAABAgMEBQb/xAAnEQACAgEEAgICAgMAAAAAAAAAAQIREgMhMVFBkQQTIlIUsTJCYf/aAAwDAQACEQMRAD8Aq4bDJkTqL6C/dHYKecOg+4n4R+lLDHqJ/Yv5CnOK6KSPUxSojFlPUT8Ip5wyeon4RQGtSU6RLFEBtJ6ifhFP+jJ6ifhH6U1V7Z/nfUqbUUhVEYcOnqJ+EfpTVsofuJ+EVI1BdTNFIeKF9GT1E/CP0phtJ6i/hFTGoiDtH6bUqQqXQfoyeon4R+lBrCeon4R+lSqKZeTx/I0UgpDVsIfuJ+EfpTjhU9RPwj9KFtKkNOkPFEPQp6i/hH6U5cOnqJ+EfpQbwmnosUUgxQ04dPUT8IpotJ6i/hH6VI4oAzRSDFdC+ip6ifhH6U02E9RPwipZqNiRSpBihDDp6ifhH6Uvoyeon4R+lG2KZeskkEGOW++o5fke330OiLSXgLWLY1KoPFQKIwyeon4RTGssFIBBOmrcu2N9efiamw1kwFA2A0WTECNOcUtvItvKObxllekfqr6bch2mlUuNst0j6H02/M0qz2jmvGz0LAWh0VuAPs05Dmootgk3yLvO3Ojgfsrfs0+UVKRXIcpJ7MyKUl5IkwaHdV+Api4C2skKD/n4AmrQ/OiVo+yXY85dkdvYQI20iPiNqZcwqNuqn3fpUxWgwpKTXDEpNeSH6GmXLlEfz/NNXBoBoq/D/k1OaaGHaKecuwzl2QHBW/UHwqR8MpWIEf8AP/FSKOzWqGO8ocPZOV7q540tr1rh7hbWW/xRlN+WGcuy3asKvogDTl+u9FkB3APiKzMPxu7ddRbwt4IW61y9ltQvatsku3hArVIobd2xZNu7IWwqHdV+AoLg0H3V17v1o2sWrM6qdUIV+4lQ4/wwOlSFaM5dsecuxC2vYPgKiuYG2d1A8NPyrP8AKjjRwuH6VVDEXEXLG4ZgGAjnlmKh8p+JsMLOHPnL2RbJWNS/WzA8othjNSi5cpgpyXDNi3gkGyr79f8AJpzWF5quncKh4djhds2rg2e2jfiUH/mpTdBMEiYmJEx2xUXOV8hnJ72ONpTpC/AUUtAbADwpCnTUcn2LJ9jGwyndR8BQe0p0IBHh/wAVJm5UQtPN9jyfZE2FQiCoj+dlG1h1X0QB4f8ANSigTFGUmqsMnxZxfE/trntH+Y0qZxM+eu+0f5jSq9FJ2eB+yt+zT5RVg1Bgfsrfs7fyipo0rM+SwA7KAmjFFjSAUUI0pOwESQJ7T+VEmgBpFBRTqBpgZt7gFpyxuG64JJyteu5NdYyBwsd0Vn4rh9rCXbOIs21tqG6C8EAUZLpCqxA3K3cmvYxroxWd5RYI3MJfRd2tvH9wGZf9wFSjJ2KjQIppXl21kYTi5vMqAZRdwS31bWZc5SNNNJXv1rMweIe/ZwVjO46TDC5eYMQ5toqJlDbgu7AE7wD20Ysdmhg8Zbtti7juqqMQilidARZsJqfExV+xxAPdu2gDNro8xOx6RSwA56Aa+IrJ4Fwe1kxlkIBbbEOhQTGXorQgd+pM9utN8ibDi3fNxs7fSGTPEZ1sKlhT/sPvmpNLcRb44ga9hEOxxBcjtFqzcf8APLWR5M22bEdE4OXABrSzszXGYI3usKB/rNat/rY+2vK1hrj++662x/tR/jWkmERWZgqguRnIGrEDKM3bA0oypUFHN8MvMMJhrCsVJe7aYjRglg3AwU7qTlVZ3AJjWKuX+EW8hCIqEAlXUAMrcmDDWQdd9eczVfCYU58TbSA9nEm9bDSFK4i2GKkjYEm4JGxAOsRVzJdurlNtrU6OWZCVGzBMjHMxEwdAN+UHq/F1tGGnLPkxa8NSUljwPtcfm1ahC957KXCiQAoZQczM2iqTMbkxoDFPt8aYMovWjbDEAOHDoCdFD6KVkwAYIkjUVTRlt4p0ML0i2za7CttOjZF71gHL2XKHlBeiy1sa3Lqm3bXmzsIEDsE5ieQWlpfE0p6P2N7/ANDnrzjqY0aXlEv/AImIjlYunTcEIxB076tYbGqSELA3AisyzqA2xI7JBrkvKMrf+mrdfTD2OpbzZcztaNzpmUEZoJCrMgZTzrR4/Z6K0mLtEC5h7c9b0blqBNpjvrAynk0dtczHajZZrcP4j0r3wFAW1d6MNvmIRWfwhmj3VeIrK8m8OUw1sNIdgblzMIbpLhzvmHI5mNajVCXI0cTxNfPXPaP8xpUuJjz132j/ADGlV6IHZ4H7K37NPlFWGIqtgD5q37NPlFWSazPkmULmMKauYBOhYEIeyH5e8R/UKmfFiBlS4ZI0Cn5vRjvmm3cCjeko5aQB/ka/zuo2uGW1EKuXuVmA+ANN0Ihx1pi65lgZkG6nm7nYmOsloHu02JrQJrN4hdKggSWVelTv6NgXTv0IHeH7qvq4IBGoIkHtETPwoYw8t/5/PzqvZxeZivMTzBiCAQY2PWGlQXuLIQVUXLk87SyNCGBDtCaEA7kdtC3euLLFSREkMgVyBA6rIzI7Aa5eqTy7C8QBxfAO+R7TAXbTFkzTkbMMrI8agFfvDUGDVLFcQxN1GtJhntO4Km5cZDatgiC6srS5jYBRymNa2WvAGDJPID9T/wASe6ob11116Mx4Of8AJVT8FoVrwIo4nyattbtIGuobNvo1e22VymUKytoQQQBpG40inYzyfRxa6NnstaXLbe0QCqQBkYMCGXQaEcqvYfFB57RuNZHirAMPeKnilkx0Y/k5w25Y6fpXLl8QzqxKyy5UALBQAp6p07qd5KrGDstzdDcPjdY3T81a81kWOJ33zhLFsKtx7YzXip6jFdVW00TAIgnQinbYjR+ipnzwM5UJmjUqCWCz2SSaKrVXCdPmm70IWIy2y7NOkEswAiJ5cxVa5aW+1zpT5q22QLmKqWCqztcIImM2UAmOqSZnQoZMOHEYlrwbRrK22WOauWVp8GYR31bbT41g47jC4cWlw1pbiMLjRaDMMqMuZbfRqwzFnO8LIgkTU1xbv0tCGREe2wAClmYW2R8rBiArQ77AmJ9zxb5EamLwVu4MtxFdd4cAjxAOx76gwPCLNkk2raqSNT96OzMZMd0xUHDMfca7dS6FUqeqoVpySQr5ycrggcgIMgitKaW62HtyUeM8Cs4lGW5bQsUZVcqCySCJUnYgmaq8Ts5jhsKesCQzk6zbw4VoI26zm0Pea2CKp2cARibl1mBBtpbQR6IBLPJ55mI/CKaYqL9IU0U6oDOM4n9td9o/zGlS4n9td9o/zGlWlEDs8D9lb9mnyip4qDAnzVv2afKKnisz5JgNEilS5UgKHGDlFu5t0d1Cf7WPRP7srk/6RUvBrCdZLwm1h1dmHrIstbXvASARzKxtNLHoGt3FOgNttTtsfy3qrib5ZM6HS/YIPLUqXWezRnnwFTQmXeN8BsrhjicQ0sesVJJRJ2t27Y0MaLMFieeorK4FbeDNpbSEdUAwx/uRRl7eZjtqXi97pL2Fw33Um4/eVAInwYj8NaVm4TPVhRoDIk8pyjYdkme4VKTEgDEOhBFvqgfdYZyeejQv+4Vq4yGtC8tw5RGYbMFB6zKdGV116rSDlIjnWfFZPEeIOq3rQ+/kVRvrcDKfgFUmlGQNG5d4Wj9LnYW8RYcqWGiuCoZGKbQymDEaqYiqGCxHSLMQQSGHYw7D2agjuIrDTEPfvYlidLgtqN46mdSY5iSY8KtcCxBDOj6FslxZ0zBrSAx4MrCnLcEbU9tYly3eXEult7dtLii7LWy5JULafKM6gadGdZ9Kt2ZrK4s2VrN0aBbmRv7L3m//ANnRH3VGJImwuHdSekul5iBkRQI5jKJ17ydqq4rBXFZ2tql1LkdJac5ZYKEzIcrKZUKCrCDlBnesXynW6y4jqX84BNpgzLZt2lRWLyrANckN1SCZgARrUnEOIXbRxV5bgNuzdtP0Ygl0a3ZLDO05VKliuWOtmJPKpqIrLXD+HF+kS7bNrLd6W0bbeh0i9YJcUATmDysEQ43q+/Dz5o9Ixa05Ys4BZgVdCpyhQNGGsfdFZ12/dwpz3Ha4XsXWZSeoLtvK4FsAdRMpcHfS3J1mprhv2riKbouteFwCUVQtxbbOrW416PqwQ2Y9ZddaKbCy5g+GrbZnDXGLACbjlsqglsqk/dkk6ye/QQcNxO1dJFu4rkCerqIGhhtjvyNZVnEristtrhK3ME63lBAKPNtSWX7r63BqPunkKl4VxycqMyXVJCJdtggElcyLdtsBkLLqpEq0aRoKTiwsvC+fpRWdDYVgOUi46sfgVFXstUTg2+kdJpk6Ap35ukD7dkTr3VdRqixjivZTTpThQNIZxXEm89c9o/zGlS4l9tc9o/zGhWlFR22BPmrfs0+UVOaiwB81b9mnyipCe2sr5LBxprXAN9udE0DSAht4gO2TLI0JE6mNYZh1VXt3MbEzrn9GC17DyAykXbTAaQ5LKwG8LcDCPVZe2pLtjKxJAI3XNsCeZGxM/wCIiKx+JcSFs27syyXDLfeul4FxRETCgHTqjo0Aq1bojwzIu8cuLfJUBbpLWgGIVUICnKzlWBLNIGijQawag4f5X3ziELkgE9E28owILB7XoyBmMiCQpGYV0nlLwZLydINVcKWK9hELcGo2VgDrqCN4g4/CfJlQ5uJeW9cUoCsy2VGAZWBghsgKy0k7aSZuUo1bDybuOuYlbTXGPVyk5VAzDSRooBPKVzc4k7nlLnGntYRmY9JduXnyskfZolvPct6b5Gkdk68675brGcxlTOjW2RgCdnJMc4mBtXHcZw+FDAKQyWnZgLRU5bl3IOswICiUefESKhCSezQ5FzyTB6C8wKOLVtujZAAXVlU2i4A9IHq9u861ucJwF24Mpyq9m8xW2zBTkIMq06iTlaYiVI0qh5CMi271m9CC8CqtPVVgCAqmBsAGHbmntrZx/F3chMRaJcCVuWrbEE8nt3FBAB5qY0JBB3pzZGyyJDFWBV1jMp3E7HsIPIjQ1Bj8It229tpAcQSNCOYI7wYPuqcA+kzE9WBPIbx/mjvVDfRMZcthgQQCCIIMQQdwR2EUw2F1GVdQAdBqBoAe0RpUgNMIosCHE4NXZC0yjFgORlGQhu1SHOnhUeE4ZatGbVpEJESqgGJ2neO7arU0l/zRYyK9g0dXQgAXFZWjQkEFT1hrMHeqFrhL5k6W7nS2VZQLaoSyCENxgTOXcBQokDTlWoDSJp2xURLhxnZtZYKD1jELmiBsPSPjp2VIRy/nxoDnRBpAGjTVaiDQM4zia+eu+0f5jSpcSXz1zX/5H+Y0q0orOzwJ81b9mnyip5qDADzVv2afKKsLWV8kxq6gSCPH/wB0VpayaVIBr2wdDqKwW4eq3nYW0a4tt7gVi1wlRIRRmaFDuJOw0iZIrS4hiRoCWUEEAorMc45dUbj/AD3warYDi6piOiKqDdv282nWhUd2Nw7hQptgLsJJOpIGjRhctxpb7h4Vwq6cM4ZUFku9tLinXoWJhWtMAy3ArMsMAASOWhr8Q4NZFxrty1bZHYsSVBe0W3ZSZzKSOYkEzzMWcZxhsJdF22OlV4W7bMRdXcEE6BwSSrHSDB0II1MZhku2Ve22azfTMh55TrDA7EbEd1WTi9KV+B1izB4/5Lhk6ii6gM5SxBEgiTLEEdwiNDWXwbgNiSqBjssOeqQdcpVVVhOwPhowgVt+TfEGdbiPOZHgduTKm/acxP8ABUd7CRedB1WYTbLCATAMAgbToQddQeYNamoY3RbjFqyfBtajobSTBCuCpZUykFg7sIJjYanUHatPJ2VkviwcmIzZWZ1t3Fb72nd95IJ8A/gdeufqwwlRVKNMixRIWF9IlVE6iXYICRzgtPurNxHE2ttla5YckFgOtafKNZjzgOg/pqzxLHqjJLIsOjHpGyzqSqqSIzEqSJgdQ6iuT4xgGuXeltsuS5B84cpWNNQdGGmhB1HaNaSiQZ1i41udp9p6pRvhleT7hUY4vamC+RvVuhrTHwFwAn3TXK4zDuBbcKWXD4e4GdVkEvAyqecaHuCmpMNiOiF0C42W1ZWD0gYM9uyLzg22JDZs24GgTwp4oLOvt3A3okN/aQfyp8/z/uuUbioJPSYey2QIGLIoM3QgtkvHm5JYnQwIG9bNoRbzy+HOuZXc3UEEjZyd+WVhuKi40FmkKE1nYbGM7Qty0x3go6T4HO3ymJGm1WcHj1uFl0DoxDCZiCVJBgSJBExuDSoZPFGaawp0Uhg506jGlNYUAcbxL7a57R/mNKhxJvPXPaP8xpVpRWdrgB5q37NPlFWKgwJ81b9mnyipWrL5JhpEU0tRikBUxJNvZ4Bk9ZSwEmSAQyxud6w+I4NAjMoOsgsRlNxnGUqkgFmYSpaAqKzxJOZeoLVm4vhMtmzl2nq5/Rtg7wBv799J2q6ExmVfV78KogHKJ7JOWY5aQQO49la3kYzqDhb+qXZewx0yXiudrfgwlvEP2irCYcKEUbD84JBJ8fzqvj+I21hRcAuKwdI1KsjZgx5ASNZ0gmrHrOe1BJ2QcKs5cZdk6PbJjWTlaQY5CXPjHeKk4zjT06KAeqhObczD2wcvYJWfd21dwDBluXzo14G4WMhQgMqqA6hQIidT0jE7wM5sRmxXU1UEa8gsXAf8hPwitTWOluXLaG5U4ha+0DAFGa3eWRrK5bdw6c+uu2+vOtzCeiNcw015xH3td6o8cTzeb1ZmOxhEeGbLUvDcVnRAozXCplQQICnKzux0RJ1k+sAATpWSbzgmVyaqzI49iIutJMIvSaekHKGwgkbQLjsO+aqcOPSuM8kQSqXCGZkCsdQwP3gNj94d9auP4YMrnMGLXFDNEBigDHKG2Vc+UA8rYnWakwXDUFwuAAdF2A55jBBIgx/moN7UVVZnYu8ULf8AjXSFJ1skMxAYqpEkx1RJEiNKixePsg5bjwSGHn0kQGKsC+U6SIitPrMOkhiubLmiUk8s5zA9kKdO6gbgOhhgZ0PWG2unXEd2lICq2D6QMwAYXNTcs3Ac0IbeqmQ3VJEZY12mmccTPhxbtelbNuEciWCDLlJLbxr1iJI13rQsXltrlRVAliQB2nXRZ5zyFVeLYp3XLayhtIzDOJ1YwCRyy6iCJoV2Mw+FYR7VxLzAqiAs4YiYVLigGCfWG3qz2Vq+Q9stYN5/SuM597MWf4tp/orO4zbNvC3uky5nKoMpbUQXuEq4mcivzO4rquE4E2bSW5nKqg7bx1v90n31KT2EuS3RFAUidaqJhC0jRzUJoA4viQ89c9o/zGhTuJ/bXfaP8xpVpRWdjgT5q37JPlFSg1Dgfsrfsk+UVOia1lJiJpSaRFE/CgBHWgtOmoLuJ3UMucCYJ5DcwNaKGB3cmFWSdhOpjnpy8SNx21ExByLiRbDuxFtFZiCBJzkSdQATzAieyYb3ETa+8XuXOooUZVJElueaBKrv98jUkxiPwy5lzuxe66vb7NC4TIByDOVU/wBLkcq26ahBJvkmqW7LPEOONcY20+zcZS3rbElT6sbHmWU7EE6fCcHlWT6TGT7yWge9j8a18P5Fiyj3LjBnC6RAExrEabloqvFVa2pKWzIObluV+J4XpbNxB95CBPaRpPviq+C4sgsIqrD3CCVUQ9xgAAGP9IBEnRda0Aazhh1tXHCKoa96BgAl2OqE9mY5473PKqU/AmODMbSTuwZzlJ3dmcROp0YUGsmBBgqCYKhgS0qM6mQdpEzsKjvXnFxlFkMikKjW3E5FhQWQ8woGnjSx2IAstGjMpCqYmQuxHOGbXfWn5EX+A+TQxlnpb1w5kCw7ToGlwFKsvRgKUEJA7qde8lTnCJiQX3UFxJ1giLiST3Zpq2jmxhAZK2i7CRtKZbaZjGglNzpueymcTuAInRFZJYZ4BbWBlHaSWBnWMs7inKaW1DjpylujMv8AAWwz5sYqvZZGViwkqDB6S0czAMm+gBiY5VVu2grFBDFWZWKklTlgaFQRGUA6ju7a3PKPiRazhgTmYekeZysGM9vVtGsNl2URAhRA0EQCBoQNZkdXWKcmvBFX5Mbiw6W9ZsgaAqTER17oJgD+iy45fabV1obtrmuFKLmLuP6rvH/4wuH594J99dKO+lLoaDSoqOY/zQ51AkI7UBSIPITTqAOI4mfPXPaPz/qNKncS+2ue0f5jSrSio7PA/ZW/Zp8oqear4H7K37NPlFWCazPksERS2pU00hkeMZujfJ6eVsvbmgxHfNY+GOHZw6dZw75TInXMq5kzZ5VDlyHYkzrLVvRTQBMxqefM+NTjKlwBVtYESrEQQdB6oGbSeZJYsT2nsAqYNcW6jgW2CahXLAF9esSOwbdhMwSBEsUGYc/520sm3YnuaFjyyw+IzYe9/wCPdJIUXCMjMsHzV3RXgwCNG5RVPFYRrZhhHYeR7wdiK5PiXCrQVbdy1bY3At26XUFyb03ZVyZCjMVCrzX31m//AGx7dvzWIv2wDoguNAGaTlUkiQvYOVdGXw5TipJmRa6i2mdxdvKilmIVQCSSYAHaSdBWBieKnEslqwvm2aWvsoIi2DcPQo3pHqxnIgFhE1yvF+GZree7fuXiGXLncusEjULMA5Z5DY12XDbJtlhqeiw1tNOTXnzED3Ycfi76zamg9GsuS6GpnwWngkE6jfUT37sO7toIiM4tXF+0KMrx9neBzKuaNLbnqsJ0JmNSQIEHUCRlMgffIG4jtO45Vk422xdzbvXJZpKEhl0aSBbYiJAgjsnWqI8ljOmwnlobdk2WtlIDLLKZVizZpyi4pIaZ2qh5OX7CXSb+S4o1UdUsDmJB6xVidSNQdh2VithLyrOayTmGRGQWzlMKUMwF3JJ7z3VrWsP0iFbiZdAPWWTuVDT/AA1Y597kMd7To1vKEHFXFuWU8zaU5ixW2BlR9JJjXpCPd4Vi2rgNxWMAyWgiGjU7FQZjsJiqnGfKEWGS3dV3GQlVw6KLNlVMDLZJgn+olm00gaVVbjNtsNiHtMYt2WBDK6EM4ZU6jdXU9hpPfca2JvIm1NnpDu8H49dp8Wb/ABXRj9Kz/J3CdHhrS/0AnxbX9B7q0lqt7smuAGl30TRpDGsKSmkRrSSgDjOJjz132j/MaVN4n9td9o/zGlWlFVHZYM+at+zT5RU01DgT5q37NPkFSqnurK+SwfmoA0VFNYxSAJMUg1AmlFMYhVTit2LTawWGQdxfqA+6Z91XKyuJXHyluzqomgY9Ikm60+iMpyAb+cYnkKv0NN6kkivUmoxsqcexRa6QPuApzMi24t8tcv3oG+lVbq9XVcuZkCAaSwMlgvIRr2wutBLYIElubZlIBBYkkrzgydxtQtWglw+lcYQpe4wmSJyoAIGkbAb869ElSo5TdlHidzNds2xpmYsQOQaLSSBuT0oM93dXQ43DX1a4bPQ3EuOHZLuZSGCKgi4uYZQFEArpJ11rmrXWxQeZVL2GtLyM5ldp8M6r7hXeE1x/nSeZv+OvxOZfHXLRBv4W8BI1ssl1RAOphgR+EcqScStHRLqQSJW8WSNNAvSKy+4V0pbSqmN4dbujrqD37MPBhr7tqw5I0UUsWpBgidzoTGhzDqqTrznKd6qYa6Nh1doghTHKAuVo05qabc8i1/8AjvXE7hoPhZNuq2K4ZjbYEOmJQfdfR/cza9u7NUqXYtzO49jLLXiW87lQoEIkSsNmaBIAm4AY7DFV8PhScJlHVS7iViNRlAzKPc3LlVhDYJK389l2Ylg1vWTruhzHXnEVoXbtpvotmw2ZVvyTOvpKxkDUbncc6lwI6zo9I2/6p6rFIUiapLBTrRoGlFAAIikBSJ50loA4riY89c9o/wAxpUeJ/bXfaP8AMaVaUVHYYIeat+zT5RU8VBgNbVv2afKKnrK+SwINNB5/yKSiPDsqPE4pbaF3IVQJJP8AN50jckgUAOu3lQFmIAA1/njpFYfE+OkMq2z1pBI0YKPVftcj7qkBRuxPVGPxjiF2+8QUAOindNN25dKQdvuD+omFZtBUzAEW9VziTluFSyCN2JiI3JI3mrVGluRbNEeVNxQRdsK+h1tOACOcpciPDMarmxfZGbD2LhQ5cyXGXaBpavFo0WBlII1gNuBLa8kTdJe+TbDEsLawWXMioQzmQNiYUaFj1jV2xwDLchgly2dSSIJ0MB7QGRjJBD6cxHbOGq9N3FkZQzW5zOE42hJU5bZLNOchXMnUKrbnTLoSBFadxguZ4JXV5EGOqAeZnRRBFdDxJU6MW3KjpCLVsMARmfqrlWIEb9mlUrPA8MMS5S1bQJkFsDqy0Fy2UEBjlNvWDsa2x+e63RnfxlezOc4Ynm8pDi4zC4R0dyQ+Y3AICz1WyjwWu8H50c1BgJnnt7qw62t9tWqo0w01C9wc6WXn/wCqMUaoLBtNinT200UANuWwwhgGHYwBHwOlVsNwazbfOlsKf6ZCjnIQaD3AVciiDT3EEa/D+b0TQFOmgY0rQiiWomgBlANTmFNyxQBxnEl89c9o/wAxpUOJnz132j/MaVaUVHZcO+yt+zT5RU9RYIRat+zT5RUoNZmWB2rK4teKobw1YXOhw4jNF6Ju3yux6JJCzpmJ7q1GYAVlYnBW20d7pUG4VUNkC9KwZxKQxBbWCTUotJia2MwYGxaQK11jeYHJZRS1yTzedd9STpJ1atTAcOLOLtxFQ6FLKGUttlylyfvXCABm2AGk6kuwjYez1bSqnblAk97HcnxNXBxBO2PGhtsEkTGjFVF4ra064E8iRI8akTFoTAdfjUSVmB5e4kpZswYzYhAR2rkckH4Azy3pnkxfN9gxYlU64BbNmczbBLDfIkqASSM8nU1X/wDqDmLYNRt0txj/AKUj/wDo1l4LGvbbqliF1DD0y7D0FzSi2pKlhGuWd1mrUvxK3yeiEUJrA4X5Ul2KPaZmWJaypZSYEjoz5zT+kNvv2bVjH23nKwJmCNQwPYytBUwNiBVbi0TtD6JFFoGtCkMDJ3xr7j40hRigTQAFWnAUlpEUAEiiGpU0CgAigaWWkTQAKQomgTQBxXE189d9o/zGlS4n9td9o/zGlWlFdHZYI+at+zT5BUwqHADzVv2afKKmFZmWDGQEmR755f8AuajOEXePzqfNQB5UAV/oAnc/H/rWq1zhAJ1Cz361pGhNOxNGS/AQecf2/wDYqo/A3AlRP90HeuiFEqCIIBHeJoyYsTlsZwu4QA6F1WSAjZGDGIZCUKEwCMrCCGOoMGsW5w/K057i9vTYe4oHjcs9Kp8dK9CNMNscxUlOgxPODioMZ7ZPdcT8nKt/trc4fxJnWL/SBQh6K8CjXLTbrlbNLWzsUPVOmldNdwSNoRI79fzqAcDsb9Ek9pVf8aVLNCxM3hHFLjoCTJ1BIbMpKkqSpjYkSNdiKuHHuG1KwYABEGdZ1nsrQTCqBAAj+aU36Og0yiPCq2x0Vhj+1fgakt8QU7yP52ipTh1nYUuhXsHwotD3HJcB2INPzRy51HasBdhFSRSAdmmhFBRTs1AxubT3x8aFOpooAJoUGbQ0lNAHG8TPnrvtH+Y0qHE289d9o/zGlWlFdHYYA+at+zT5RUt64FUsdAoJJ7ANT/iosCfNW/Zp8op+IwwdSrTBiY5wQY8DEHuJrO+SwycF5RK7nNFu2LaemYIu5itxG5Sua2PGa1+mEkSNPS1GnPXs07e2szG+T1u4w0AUtcZ+ZLu1t8wDArumoIIIJ0qqfJlHa8rC6ts5fvDrNN4sw0Og6QRoDImpfixbm4t5SSoZcwEkSJA7SOzvqhc46JAQTF/o3nSAGRGde3rXLceJ7Kms8Kt28hQZcjXG05m7ObN2iSDH9K8hUFzgICsbZPSG3bQMx0JtsLgYgcywBJ7h2UlQbk+L4ibbAC3nGR3JDCQLZUMAp3MODuNjVhsWgBJdQAMxJIEKYgmToNRvG4rOucDjIltstsC6rTqxW5kMKwjU5ILGTDEyTqH2vJ+0txbgBzLca4Z1zFgVg6eisggcso7KNg3L2KxAQAmSC6L4Z2CA+EkU1MQDcdOaqh110fNGn+j8qybXksFhg5zhQsxKwjWmSAdYAsoInmdp1ucL4R0Ls2bMGVBqIaVa4xZ2B6xOfc9lFIDQzeM6cjVfDcRS4oZSIJAE6STGmviPjUt60HBB207tiGBB5GQDVYcFszOQTPadNVOmumqjbv7TURli3fVlzKQVIzA90TNBMQpUMCMrQQeRzRl+Mge+qY4DaAXQgrk1UxOT0ZA0jfSOZ7ahXydUQQ5DeazH7rdEFABWdB1QdzBk09hGorA7cjB8R299ZvFeJPbYBQnWRyuYElnTLFsAERIaZ1jKTECafieDqzlgzyzox6xywuUEBRp1gsGZ3O1T4rh6XGVmGqh18VuKVZSYmCDPLUCmqAbb4rbZwiuhJRWEMpDAlh1YOsZZ99S2scjsVVgxWZAnkxU/BgRpzFZv1YtlOjk5MsEZVGYB0uLmygBoKsDIM5zNWsLwe2hciYuEl1MFWJYsNCNIBK+B1k60OgH4XiGcOQpOXULIzHTaCYBzKy7xpUGH4wC2Vsi9ZlbregyvkAeQB1jOXmeQiYkwXCxbcshAUzICgTLtcUSOQ6Rx2+j2Qa2I8mkfOrMcj3TcKACASBBUE6NmkyBDBiGU70bBuab4lF9JlGoGrAanYanfuoXcSA4UmJVmkwAApUGSdvSB9xrMHk8pa6SFGY3sugI89ZsozRyOZGJA3zcpp6eT6iJuXCczMSYMsWt3NAQQAGtKYIM6g0Uuw3LXD+IreQMvqoSNYBdQ+XNEEgMJjtHbVkVR4fwvosvWmLS29subKdGaNyBAHYJ7dL4NJ/8AARxfE189d9o/zGhR4mfPXfaP8xpVoRCzo8JiG6O3r9xNv7RUhxLAbmq+D+zT+xPlFPuLXpI6OnX+K9HHepK+RxxRO5NSLiGHOqo1O0fw1Mak9HTapxXoS1JJ3Y9uItyMDuikMS28mqaL2zJ7P1qe2NKS0NKOyivQPUm+WSPiTMk/zwofTWJ3P/qorg1oKCTO1P6dP9V6DOXbLAvsOfxphxhmZNBhUJU7R7+W1C0dO7xXoM5dl0Yxo5Ux8Yw3NRosCoryHv8AcYqK+Nor/VehvVm/LJxiSeZp/Tt21Vs241/5nxqY1J6Om+Yr0Jakl5YWxZ7fhQW5zBNQOCNIkH/qpbaxRHShFUor0Jzk+WS/SiOdMXGHv/xTLq00EmNIqP8AH0v1Xol9s+2WenbtoHGHtplQPInSj+PpfqvQfbPtlpcSe2aP0lt5qvaWKc6zT+jS/VehfZPtjvpOu51+FSriI5VUGvKKmFRn8bSmqlFEo6048M5biNzz1z2j/Me6lTOIfa3P72+Y0qw/x9Pr+zUtSXZYw3lC4RBlTRF5N6o/qqT6xXPVT4N+6lSrYpOivCPQvrFc9VPg37qX1iueqnwb91KlTyfYYR6F9Yrnqp8G/dS+sVz1U+DfupUqMn2LCPQvrFc9VPg37qX1if1U+DfupUqWT7HhHoX1iueqnwb91L6xXPVT4N+6lSoyfYsI9C+sVz1U+DfupfWK56qfBv3UqVPJ9hhHoP1if1U+DfuofWK56qfBv3UqVGT7DCPQvrFc9VPg37qX1iueqnwb91KlSyfYYR6F9Yrnqp8G/dS+sT+qnwb91KlRk+wwj0L6xXPVT4N+6l9Yrnqp8G/dSpUZPsMI9B+sVz1U+DfuofWK56qfBv3UqVGT7DCPQvrFc9VPg37qX1iueqnwb91KlRk+wwj0c5jeMMbjnKvpt29p76VKlWZyZfij/9k="/>
          <p:cNvSpPr>
            <a:spLocks noChangeAspect="1" noChangeArrowheads="1"/>
          </p:cNvSpPr>
          <p:nvPr/>
        </p:nvSpPr>
        <p:spPr bwMode="auto">
          <a:xfrm>
            <a:off x="215900" y="-47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2081" name="Picture 4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878638" y="887413"/>
            <a:ext cx="876300" cy="117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2" name="Picture 37" descr="The Iron Man"/>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451475" y="2643188"/>
            <a:ext cx="762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3" name="AutoShape 43" descr="data:image/jpeg;base64,/9j/4AAQSkZJRgABAQAAAQABAAD/2wCEAAkGBhQSERUUExQWFRUWGBsZGBgVGBsfGxggIRsbHhobGRgeHCcfGRklHBkYHy8hJCcpLCwsFx4xNTAqNSYrLCkBCQoKDgwOGg8PGjIkHyQtNC4wNi0vLzEvLyw1Ki4sMCwtNCw1LC01KS8sMiwsLzIsNCwsLDAsKiwsKTAsLC8sLP/AABEIAQMAwgMBIgACEQEDEQH/xAAcAAACAwEBAQEAAAAAAAAAAAAABQMEBgcCAQj/xABOEAACAgAEBAQCBgYECwUJAAABAgMRAAQSIQUTMUEGIlFhMnEHFCNSgZFCYnKCobEVJEPRM0RTc3SSk6OywdIWorPC0zQ1Y2SDlMPw8f/EABsBAAEFAQEAAAAAAAAAAAAAAAQAAgMFBgEH/8QAOhEAAQMCAwQHCAECBwEAAAAAAQIDEQAEEiExBUFRYRMicYGRofAGFDJSscHR4UIj8RUkM2KCosJT/9oADAMBAAIRAxEAPwDpeDBgx4rV3RgwYpwZqWVnWCEvocozu6ogYAEj9J+hG+it9sE21q9cqwMpk0xSwkSauYMCcCzbfFLDF7IjSH8HZlH/AHMTJ4TB+PM5h/YMqD/dIp/ji8a9mrxfxQntP4moDcoGlQgYhmzkafG6L+0wH8zixPwTh8cipKFaRvhWZ3kJF1dOzbXtfS8LsxxPJZXMzxmLKpyxl9KqsSuTIzK3z0jS1VdfMYPR7Kn+bvgP3UZu+Ar43iDLD/GIf9qn9+Pn/aLL/wCWQ/I3/LGj4jxuLLPEkgKJKSqyV9mrbaUdv0S1nSSKJFXZANafxhAoB8xBV3FAf4NPil3I+z613YC1DDBA9lmd7h8qb70rhSb+n4P8oPyb+7AfEGX7zIPma/nhtxPxekUUsmhmEYnPUDVyR5he9WbA27Yly3iHnZSWeJbaMSgAHUrsgNaHFa0JAoj5bEEYcfZZj51eVL3pXCki+IMsf8Yh/wBqn9+LEOfjf4ZEb9l1P8jj1Bx7kpEZcx9b+sorRDREh6DW2u1TllnjCgjVbgWxIrznuJZWSKeRcokqwxFy7xx6dXKEipv5idLJdChrAu7qNXsq3/F0+H7rvvR4VYrBiLiXBcpEqf1PVKwJ05VQjeUW5FOmwNAb2SwAxLneBZaIKTmJoNWy6sw2+10FlLDpv02wKv2VdHwOA9oI/NPF0N4owYrPkqnMCZ4GUKH0TRI22/Qpy7O1kdQKJ6i/uXy+ZZFkj+rzxsLVo5GTUOxUFXBv9vFe77O3qNAFdh/MVILlBqxgxVfNSJ/hMtOnuqCQf7pnP5gY8wcXhdtKyJq+4TT/AOoaYfliresbln/UbI7sqlDiVaGrmDBipxZyuXmK9RE5FeoQ1/HAqE4lBPGnEwK8vxNRVAkEEggMbA6sAqny7jc0DYq7FzZXNrILU/P22v8AkQfxxgPFHE2nzWWy+T3MDXNIpZREvwlZJARpTRZO+/lqztjX8KXTMygUOShqq/tJtJKjoxFkj1vF5c7OQ1aJezCjOR4Tl5VClyVkU3wYMGKGp6MGDBhUqMUYIm52ZgVin1vLsyMDRWRF5bEHs2h4SP8ANnF7FDijFOVOASYJFc0LOg2kuw3P2bs1eqjFvsW593vEKOhyPf8AuKhfTiQa0HA+JNNkopgAXeJWomhq07qTRrzWCaP44w/hSfMCJE0c5o2aXlK1GSKUypMoaQhWdJgTRoUQNtQxYy/DcoGv+uZxVkZ44iGSCO3LjSrmNJKJ6sXw+Xjk/SLKxRiyftJd7JJY6I0YEkkk+bcnHoru0bVr43AO/wDFVwbUdBSODwhnCjOG5czwLDRmkVkMYkEMgkibz+WQakbbWpIJFW8n8LM7yG1CvHlFGolmuGV3cMTuwZSo1WSd798f42yGczUkJZElVEfaEBQpZk+LmS+bZdiAK39cY3O5YQl1kj0tGLZSFJrTqHQkGx74iRtNh3/SOL1w1qzttmdOmSsA8N9d84xw4ZjLywmqkRkNiwNQIuu9Xf4YR8T8FCVkbm6fsBl5QYwdSC/NGSfspKaQBt9nO2Oa5TLfUi7TwnVKiiKJJdIai5d5OW1BBqjFkE2aAwZfjqghnyeWdGJAqIgsV+IJI5YMw9KHQ7jeoztORLaMXeIPZ641F/hyyTgMiYnSeyftXS8/4YyLNIzvp5gfUOeQo1oUcqhbSpYUSQNyoPrc0vGcvlomEEsLHUGEZnjAALDWEtgBQ1MFJAs1ajpz/j3FkjaD6rFlwkkRk1GBSeqhaG1dTY9cLovGmYFBY8szWq6Eiamc0AurXsSxHba+hxEjajriAtLXiqDw4Uk7OcKOk3d27tNbeLIZJtLHNxwt9spSKaGuXK4dot707qDqSiCWo0RiTj+Qy7wSrk8xEkkzx3U4KDzxh25RfR8CbgCzRHc3nuI+NxzOXl4VlIYpqN0zC9QjVRbgUbY0PKeo3wReMYXy8rtAnMjTWE2KyeYLsxWxTMoIIsWOvaH/ABe4whXQa/7hv7qabFeHFu9d9bDhsckjZctq1xedpWmje9asJIqQAEXoqlC0AdiKP3jXheSfNNJqXltEsV6nDxi5OaEUeVxIrqDqIoopptIrAp4ngJ+14fFQPxKI2sewZAb67Gvni1w3jeTeRU+rNBrYKrKQu5NKG5bgqSSB3FkXiQ7XcSCVsnuKTTlbNfSCSDlyrWSeHJGgETaxJmpTJmG1BuUCDqRSwb+z0wCu24oCsMOPn6nlWky6URJGzLGo89yIJNtlBKarO3c2OuMJJ4gkXPfVo2mVeasWr6zKx3jDk6ZNa7WRXtjzxz6QM7lJpUjdZVi03z1UlrRXoCNEr4gOuC2dpNOqCYIJGLONO4moPc3ZgDdPdWnOfnzcEccjNC88YkCwr5gigM7PqawHZljVLBI3PVlX3/2hy7ZaRpl5uXhCRosyFpZX3GohhVMw0hiKJV2JrEyZ+dHd2hhkZwFZ45HRyF1aQFZWArUx+MbscUkaFUiRxm4BDGI4yy6wg6OyvDr0uY/sw5oqCdNEm5GdpWj2SHB4x9agLaxqKimy0QyZkgJjlLCOP6u7ch5G6BEYsjxqSQzBRtG5AFUG6rtR32326+u3/LFFZ455gYdP1bLDRFo+Euw87KBtSoQgPq8owwxiPaG4bXc9G2B1dSN5/X5o63SQmTSXN+HFdUQ/DGQUIOlgB0UtpJ2qtQptut7lllcro1Em2arPsBSqPYb/AIknvixgxRruXFpwqOVThIFGDBgwPTqMGDBhUqMGI55giszGlUFmJ7ACyfyGObcT8Uz5ncM0MR+GNDpYjsZHHmsj9FSAOh1dcH2di5dE4cgNTUzDC31YUCumMwHXb54+449leFc0Fo8u0oBILrEWF9/PR1H1ok4acAE0TSSoJIocurSTCiofSpblLG1DWQLLV5RW9sMWLux0oSSHMxxHlqaldtktpKukSSNwrU5fxvG+YEPLkFytEHJTTalh966JSht3HrjFeMZeZmM3o3srEK7ty0QgfvsV+YOIuJ5gPNI6RNy5CXKkoSrE2wq6KlvN6gsRXQ48cMm0zRs8R5UbBwoZQWZd026BQfN1slR0xc21k3bHpWxnh0nfrx13cKLbtS2npBM4YiN5EeFO/H8LrmiR3y6iP5q0lj82T/WGK/EMvkIghiLTswLMRKicsVduViOk9tJo7H0ONDHxuDPloZIXUpG0oJZdqIU6WU2D5h7EXeMnk85D5X+rNICAwWbMWNwCNSpAA3yNj54itS4WwhaSCjUAgTOmc1C3jUkNAKlO4Za556R51LxPTqy2lGjX6qjhXbUy65ZWomh/Ifwxr/DMT/0RGI9nfLsy195wzKf9ZhhFmeM5bMyh8zBKraQmqKUsKBJFrSt1ZugJ3xuOGLGIYxCQYgihKNjSAAu53OwHXAG0nlpZQlSSDM55jfvkzrUD4UltDS0kETrvk7q5LkIISEEpcRLESBGisxYBdC0ysBY1i6G9WRi1Jlomy8roJ1MbQxedoivnljZlGhF8wVFPp5hh7x/M5DnOFikkezr5LlI9V7gtqA1X10A73e+PsHiHKNEIJco0cIII0HUAQb1HSRJd7kgEnvi0Ny4tKXEtq1B3aTJgTJmiHVOOgLSlUZTwy4Vl5FCxLJQ1GecFu5VIYqW/uhtRrpZOJjDomiQXs2SJsknU3IZzZ9WYmugvbG34nwDJ/U2dYxJHHHLKmmWQBtS6m84ayG0jc3jLf0xEZlmbJrs0bnTPMT5NIUhKCMwCLQPXSMcYvOnBKEnKRu1nLU8PCo23HXMWAE/ET/yGXhV7xVwuWHNtOgbSzpKjqpbQ6qqkMADV6Ad9iHI7Yz+Zdp3YsbkmmRW8pWiWjjrSdwAoGx9PfDPJ8Zlyk+oyNKCGKh5X0So51JIhOoDbTuF28y7YTR8XZZvrFLLy3fMSbkKz+ZgqmjspIPtpUdSamtm3EpAIBhIAPHl5DfU7WMNk4QeoQCNc93dnOWVdoJxQz3HcvC2mWaNG+6zgN/q3dYV+MuPtBCixGpZiVQ9dAAt3ruQKA/WZb2xg8llGaRYolLyPZ67mvieRyfcWxskkDcmsZyy2YHkF10wPxqZ4ULb23SpK1KwpG+urZPicUwJikSQDroYNXzo7fjizjlOdyM2XmVWVlmIuMxWzHsdBUWa7gjuLFHfpPBp5XgRpk5chHmXbr0ugTV9ava67YgvrFNukOIVKT4/sUx5pLZGFQUDw+4q7gwYMVdQUYMIMx49yMbsj5mMMjFWFnYg0R09cGCxY3JzDavA0zGnjT/BgwYEp9V+IZTmxSR3XMRkv01KRf8ccmWJlBRwVdfK691IG/wDeD3BBHXHYcJuLeHoM2A909UssZBNAnY9VdQb2PTeiDi42ZfC2lKx1Tv4GjLO693WSRIOtKfDHiyJYo4JqiKKqK/SNgAAN/wCzb2O19CemNLxTI8+CWIsVEkbJY6jUpFgfjjnHGOCSZZgslMr2EdfhbaypU7o1WasggGiaNNPB3H2jkTLubjkJWO/7NgpYKP1CFNDsaA2NA27sEqHvNsef7H4P6qR+0R0fTMmU7+IqDj/hM5WAy87XTRrp5dXqkVOus1sxP4YT5aHXLFHZUSSKhIqwD1qwRf4Y3Xj4f1F/24f/AB48YjhzVmcr/pEf8SR/zwdYXDj1spxZkyeHAUTbPuG3dJUZAy8K1zeGY8nFmJxJI7DLSr59FAadRoKg3tRjF8LgBkyqMAymWFSpFgixYI7jbHSPFv8A7Bmv9Hl/8Nsc0kUHSKYm7UJqu1BYkadxSqxv0BxHspxbzS1rOZMT3fuobMFxDxUrMgZnv1pp4mjhTNFMuAFVBzAvwq9nyjsDp3ZR08vQk4u5HiTxcIkZWKs8zxxMOoDy6Sy+4PNYfLCPIZVGkjjZ+VExougFi/hAPRQxNa6NEjbexsfG3D1jyCJGoVIpYaA7DWF/83XElwUILNsqTKhmeX5+lcuhgDduozBzPbw5Vi4MuS0UMQGp2CID8I2JJNb6VVWY9zXvhhx3grZWREZg6yKSrBdO61qUrZ+8CDfS/Sz98MkDPZa/WQD58p6/hqw4+kWYF8qncc1z8tIT+Jcf6pxK5cLF2hkaFJJ8/wAUY7cOIvEtpPVyEdvrypfwTPn6nxDLntBJKnsGRw4/1wG/+ocJBIAtkgCrs9MMeBRFpMzXT6jOD+8V0/8AC35HCaUgwCwCCqWD0I8tj5VghpCQ6uN5B8v1NJghl5/Duz+prUeF+LKt5aUBo31GHUAQjkElN+gY2V/Wsd1GMeR/UgPWFR+agf8APDrjPCeRNJl2sqN0P3oyToN/eWipPql9xhZmYAsIQXQ0KL6/EoH44ewlE9Ij+UH99++uoaSEuPt/CpJ7jvrV+P2JzkS9kgYj5tJR/hGMe/o+jBzOYbusUQHsGeUt+ehfyGJfpEiqeB/vJKv5MjD/AImxW8DOPrUqH+1gFe+hzY/KX+BxVfFszL5f/Wf3oMZ7Py3Kz8f7Vt8xxSGP45Y0/adR/M4jynHcvK+iKaKR6J0o6saFWdj7j88ctbg75UpDKiq4jU2pUgiyt2Pdb39caXwNwd3kGaLqFQyxhACSdwtk3Q+G6o/PAT+zGGWS70k8OBO7jrQ7lslDIdxzOmXj4VtM9nkhjaSRgqILYnt/eewHUkgYReJ/ELR5LVGrpPP5IUYDWGb9IqCa0rbn0oA0dsOc9w5ZTGWuo3EgXszAMF1fInUPdVPbGD4nxtc1L9ZZUTLZR5OXKNRaUVpYgdBGSLBAJOkdN8DbNtkOrBiYMn/ynnJ15d9AwSY9czS2P6OssAA2piALPqe5/HH3Fb+i+Jy/aLOqK/mCEm0B3CnbqLr8MGNfjd3vipsLf/yNdhwYMGPOKZSDxqJzlqgBompSl8wJRvQBvZNAkbgE0L3GG4XxOSAf1eTQv3Vooe3wEEA9rFHbrjrGFnEPDeXnJZ4hrPV1JVj82Ugt+N4urHaDbLfQuoketQaKt30NgpWgKB8a59xPi82ZK81wQh1KqKFF0Vs7kk0SOtbnbE/hfhzT5qMqPs4H1yP2sA6EB7sWIJHYKb6i9dH4GygNmNn9pJJGX8VLUfxBw7hgVFCooVRsFUAAfIDYYKf2s0lot26YyjQACeypnbxHRFplGEHWkPj4/wBSYeskI/30f92MNkh/WMr/AKTD/wAYx1LP8PjnQpKodSQaN9QbBsEEEEXijB4SyqOrrFTIwZTrc0R0NFqxBY7Rat2C2oGZOkbwBxqFq4DbS24+KvPjH/3fmv8AMSf8Jxh/D5rP5X/OSf8AgS46Vnskk0bRyDUjjSwsix8wQR+GFmS8IZaKRZURtaElS0sjUSpU7MxHRiOnfEdlfNMW62lTJmO8Rxpjb2BtaI+KPKsf4p4D9Xl2H2Et6fRTuWjPtVlfax+juy4HxEZqB8jO3mZCI5DuWA3F+siEBv1gL6hsbHO5FJkMcihkNWD7GwbG4IIBBHphXH4MyquriNgyMGX7WXYg2DWusSjaTbjIQ9OMaERqNDqO/jT1vhbIbWMxoeXA1z2aF430SApKhBoGiCDs6Hutiww/nYx8zOYZmaWWRnagC7kbKLoCgFVRZOwHUk46pn+FxTrpljVwOmodPdT1U+4IxQy/g/KIwYQgkbjWzuAfUB2IB96wWjbTRTK0nFyj66+t9Fp2iMlLQCob6R+EuEsMrmJmUqZ0KoCKOhVbSaO41M7t8tOMLKf6pf8A8JT/AN0HHbiLwlbwTkiK+rpVVVtVelaqr2xBa7XQha1ug9Yg5csozihWrooLhUJKhUXjTgZni1xi5YiWUDq6n44/3gAR+sq++Ob5twYtQ3HlYH5MD/yx2gDCmfwplHJLZeIkkk+WrJNkmupJ3xFs/agt0YHASAco+nrnSYui02puJBHhuqPxdwQ5mGkrmRtrjs0CaIKk9tSswvsaPbHO4ZmRwylo5I27imRqIIZT7Egg7EH8cdewv4nwCDMEGWMMwFBgSrgemtSGr2usR2G0gwno3BKfWXZStrroQUKEpOormfEeIPI5llbW5CoAq10J0oiiySSx23JJ/LonhPhbZfKRo+0h1O4HZnYuRfetWm/1cScN8NZaBtUcQD/fYs7D5M5JH4EYZO4UEkgACyT0AHUn2wr/AGgm4QGWkwkehkK5cXAcASlOFI0FZ/xvn2XLiGM1LmW5SkfoqQTK/wC7GG/EjGXbJq0keVjUCGEB5FHQm7iT3sguR6KPXF7xZ4wy82SYxCVmJUwtyHouGBXSzAbmitqbon5YS5PiVZFGiOufMmgT1aRtmJHZUA/BUGLjZzDjVuAUlJxEZ8ePYB4GTQzSkyZ9Dh3mmUvinLKxBlWwSD//AHBiGDwTlAqhogxAALEm2Nbk+564MF/5T/d5UV/mOXnXSsGDHiWUKpY9FBJ+Q3P8MYQCTAoOkHH+ONqMMJOuwlrV8xl1LGpIIWkuWRyDoQChqYUiHGMyg1JmXkCrFRkRSJACRzCAuoGdvJFEp1MBrJAJOND4d4LFNkoXmQM8yGV7uzzmWWRdq8ppFI7qgU7bYX5zJvl59QCcsG4eYzPLPMw+0kESDVI4UiNfMoRQ3RaI9Ha2cxb22DowpQGcxme06D6ChFFRMzWqy7MUUuArlRqANgGtwD3ANi8LvEniWHIwtLMwFDyrY1OeyoO5/gOpxVz3G5cvkZ8xOqq0asyLsL2GgOA7gMXNUHO1d7A/Nefz8uYlaSV2kkc7k7kn29B6AbYzey9i+9uKUtUJSYyznkDw50917AIGtdCzf075ok8uCBB21a2I/HUAfyxmofEPFM1I8scuakZBqYxF6QdrVPKq+1V1xpPo/wDo0LyK+fy8hSTyxxnUjE9WkeiCkaqD13ZmUAHHa+GcHgykXLgjSFBudO3b4mY7k13YnpjaN2drb5NtihgFuZqNfnRvpS4kdP8AWm8voqC/2qXzfjjbeEPptB8mfFHtNGvX2dB0Puv5d8P+OfRpBnssxjkg5jyCSPMpGlyLVaZTHSsbLeZALpSRd3yrjX0ZZ3LvMBEZUhAZpIwdNFdW10TQ6gDbDHtm2dwjApAHYADSlxBmu98B8WZXOX9XmWQgWV3DAepVgDXv0w3x+T+EcZmysolgcpIt0RR6iiCCCCK9cdR8K/TTIVjhngeedpAuqMqpYEivIF3ezVCgdsZW/wDZx1o4rc4k8Cc/sIqdu5ByVXX8GDHw+mMrRVUn4zGIhILYMdKAKdUhsgBFNarokHpQ1Xp3x84lxPlBQqGSZ9o4gQCxFWS3RUWxqc7Cx1JAMWZhSA89yFhy8NIAPgH6Zr10qiit/iH6WPfh/IN5sxMtTTV5T1ijG6Q/MXqb1dm7AVf7N2a3duTngGvPgnw1NRlRGVVeI8IIheSYpPKBssiuYEsgUsCBi9drBdjtag7TeFa+pZeiSDEh8xs7i+v/AO0KGPHE+I/WNeXgQSjdZJCwEaH7oYxuJJL6qFIH6RB2xLGRk8kNZ1DLwgHTfm0IB5QSTuRQFnqMH7dLWBFszEg6DspqNZqHP8a05lMtriiMqllkdiSAL1+TTSkAHSXYKSO9aTJwXhWYzTyiXMFYon0K2WCqZa6ly6FhsV+AKpvYkb4UeLcw3D8lEfJ/SGblUmQxiTlaRcjIuliY4o/IKHRi3Uk4teE/pBjjg+2iOuWaQQnK5Zw2bRQLzIgALKCtWT93bpQ0Fjsa3YaSHEAq3nXPv9b6CceUomDlT/iXhRI4yyHOSMK2TMyajv2DvoNda9sZfimRlzUUmWgzDMxA5mXzUax5gpYLqkq0h1Dayp2PxC7w84t42maNZcnCJMvIAVzPmZQO5MajWuk2DY6g7Yk8HcBjaQ5xswM1M1guuyoaogL1BrbeqHYYLXasLWP6Yy5AR2b6NQ0EMFxw66QZz4HcB2wa5/k4zJmCzKYo8r5FicaSr6QWZ17aVNKem5I23K3L5cHNJnVTTHJIYxpXqhRlEjgC/NJW/YaSeuOi/St4c15dszGdDoAkxA+OAsNd9N0BLA9hrH6WMjxyRmKZWLymQHUw/s4xs3TpeyD5n0xX3DRYXhGhEdid/fv/AL1Oy4HkSdQfPd3Urn8d0zBYHdQTpYXTC9mHl6Eb4MaiLSihVoBQAB6AbAYMA9Kx/wDPzNF4Hfn8q2WFXGeKwCOSN54o2ZWTzSKCCVI3BN98Xs9GzRSKhpyjBSOxKkKfwNY5r4dac5dGZ0RdKkfZAGtIsmnAG99u14qdgbGTtJSipZThjQT9apL66NsjFAPaY8Na6D4UzavkMq4oAwR/IUgB/Igj8MLvCJE6HOtTSZgtR+5GGIjjX0FAM3qxN9BWY4dn7XkLmJdJ1sEVRGraiWYKwXVptia19D6Yj8L8T0ZDiESOMu8SmVNiBEGjqqO4p0YdzbA7k76fb1o4bXqKyKgMs8pjOOZFNYuMasJSQQN+WvAHPvrnv0keL5s3m5Y2YiGKRlSMbDykrqYd2NE2el0Maf6Nfotkc5XPvKgQPzRGASxCk6bPQWy7jsPfbHLJZSzFmJLEkkk2STuST3ONh9HfjqfKZiGIyt9VMgDoaKgNsWFi1q9W1dMWrTAZaDbYgAVGlQKpVXfs0RKjwSsY+arKul9LnbfR3JAN7A9cfBlJkKRUhyyqFZ5WZpGUR6dLqVoktTFy3Sxps3i1xPhkeYiaKZA6MKIP8wezDqCNwccj8S+NpeGSnLSZDKysgHLmlRiJV6LJy70h/XTQDA9MMQmcpop1cGYrpHDsxlXYZfK0VgA1cmuXHe6rquizeY0t9CTVi1/0m+LHyGS1xoGeRuUpPRLVjqI/S2Boev5GX6Opp5sqc1mQBLmX5lBdIVAqpGAvZdKWPZr74h8ZcEj4lLHlHLcuK5pShAKkgrEtkEWbdqroo+8MRPOtsAuLOQ1ruJSkAV+asbr6O/o7nzbR5rWsUMcllrOs6CGOgVXXbUSAN+tVjfZL6DskjW7zSj7pZVB+elQfyIxV8ScSR6yWUAjykPlk0dJGB3iHqgN6j+kxrejdW5tcXf8AStO9RGQH3PCuMWa3FhMZ+vKmHHvGzzEplG0RdDOPif1EV/Cn6/U/o0PMc/4Z8KZjMZmaSIiMKyrz2di6nQrHSAdTnzX5mAN0b3GPoFCh0GJcl4tlyDPy4lk+saQNbEBHUEWaFm1I2sf4Prh1iw0z/TQMiPHt9RWivLEMW4UnNQOZ8vDOuhT+GOdoOZneXQ6PpULHESpDDVGLLCx+kze1YteJsy6ZZxGdMkhSJGHVWkdU1D3XUW/dxzWLiWbzM8a5rNMIpGCMkACKpbaMjY2BJosNYN46CvD55HjOYljdYm1qI4ihdqIVnJkaq1E6Vreje1YVxe21kgoTAykADInu86pFsuNnCtMGo8jk2EoSPVFlsuAiqOszFQSWY7mNQw/acuSTW/vxSQMuSfhWWBm/ZWeMtftpBw3xDnMossbxuLV1KsPUEUf4HGEbuofQ6ofCQfAye810p6pFWPEnguPNTJmTPPBLEjIrxMvlVr17OjBSQT5hR6b7YxnCvC+Ygl5vDYPKMscpEc4+loSJC7TAAMJY3LawVO5sUBhtn58znMhJw+N1GbGmKZ3NEwk02YQfp6k2IHRi47C13hT69DnIYV5kUDtKxy8iDlwZaICKGmqxM7DUdL15tRBuz602tLiQtJkGqkggwaQwZSfJh8pFmJ1zMDxR5VFLrGVJWXMZudfgeFi8gt7ChdPUWGXhv6QM3mMxm3j0pl98ypnU6UyyFlLRRIA8kkhViSzAAja7w68NA5rO5gRs31EalaNiXSXUCCNL2AG8zGu1Dvh9xDwZGHEuWcZaRYFyykIrRiLVqCcpqU7nr17YSFYhNEXLBYXgJ3A9k7jzqHPeIEzfCs1LypY4zlpCOcoGpWiLBlpiCCCO/tjnWk5SKSZjzJpSqqD3NVHGPYbk/vHGl41ohy8PCYXMgiRPrDsdwgNrGa6M5A8vZAfVbTTxxu4naRWSENsCCqsPiYkHqFsV2s+uKfaLyStKOGv2HfR1i0Qgr46fc0q/7DI3mkkdnO7m6tj8RrtveDEA8SZt/PHDHobzJq13pO63S1dVj7gT/NfMPEUT/Q+X611rHOOLTLlsxNl5FPKe5FYH9CUnUK60shcbdAV2x0fCLxV4eGZWN1UGWBtaAmtY2LIT70pF7BkW9rxmvZ/aPuN0CTCVZHhrrVfd26HmyFCYzEZGYyrM5HgojbUXZyLA1UK7HoN2ra/c7YR+LsyCzr0XlcuXuzRvTalW99Dqrj1Ksu14YcUmkdlKCTl0b0agwcEhlkUeYEbCugIa+2J+by4YjMoeXoNVEg7n4qNEKBZHf1x6w6ltTamUjCkQZjI78qoWulU4i4dPSrXKQnF1gdBNZrLfQbJJCJEzcLaqKFVYoykddfW/bT+ONr4e+iTJQQqs0a5iXqztqAv0VdVBR77nr7CrwPNUXMDPCbt49jHZ31BCCBfcrpJ74+ZbxrnWdU0waifNcMo0DuT9rW3zF9rvGM2hYbXXCWnQpCjkU5HvgferVl1rrhacKkfEFRl+e6tZkY8xlhywPrEK7RnWBMi9kbVSygdA2pTXWzviPPcVjkdYpcjNI4BkRXjgYUCoLKxlKg2yjqDuMZPM8UknzJgnzBI0AhINUSkgnWrlXLO2lkNa+nbubWSy4yrmaFlipSHDC42XqSwJBBFXqDDpvdDFxY7Nvw3L6kkjcNfHTyoVzajKVhMGDvj0aYcc8T5tHSPk8jmmkNq7sACXtxcUJUAdRJetaB3qsviV8pEayoK2NTHMlnZmYLqdmitiSRZu6Gw2Awmj8UvKWzGZikUg8tdC2iKSpAC2XVmtCdQ38ougAIJOItmpVjEbLGoMlPQMrJpKKRflTUVO+5IHTuW5sq1uGwm5zJ0EkfSJqFy7uCtSmR1E6mKv+JvEWdVVVZo4zKSgWKPdRVswdixOkXuAu5XphLDCEUKooAUBitlsy08jSuSaHLUHauhkpf0fMAv7m+LmKW4bt214LdGFP351vth2rjLGN44lHeOHKjEWZy4dSpv1sdQR0IPYg4M1mggBIJJNKqi2YnoFHc48TcM305hdbMurlh2VEBJAFqLkfY2eg2oHD2LdSwVzCRvom+2g2yoMBONatEiNOc6CqEfEX1CIDmya0KNCNVkOpGoCyjbfL0x3U4w/hnxYIUhinpY5F+ykAArp5ZgoCg7ipAAp7hep3GMl7QF1LobcbwxMGZCpjMaVm/ejc9eeXZnpVTP8Uih08xwuokKKJZqFnSqgsaG5obY+8P4nFOmuJ1dbIJXsR1BHVWHod8Zr6QuGakinUHXEWXUAToDjZ6UEjTIsVkD4S92MU/B2eOYzTyRK0aKPtmV1aOVqpEsWGZQSxbZhpVT1oCIsG12nThWYmdI1045+hXJrY53hyy6SSyullJEOl0J66W9D3U2p7g4R8T8dyRtJk5omzY0DmSZciJ0Vga5gJ0ayBZKsoo9BdYc8Z4ouXgeV7IUbAdWJNKo92YgD5455Lk2eoGNyTEzZth6E7qD2DGkH6qnFlsJ99sKOLqcDpOpPcOGpIppZC1TvHoVoPD30m5LK5Zkhy+a8nnIk5Ku2v4CPtQXBGlQVBvbHibxIGlc5+CV4Ja5SLKHMbuSujQCikgElSAzL11GrVBxPJHNTBowKyrqFPTU+tC4B+6qAj9pvbFyCMTZhpmP2cJZIvQsNpJD223QH9VsaU36gAQAOI+g7/WlONqHFErJJJ1+p9feqiKcvl6jBGYzDkqrlidbbsSWtmVQCxZtz1PWsRZ3JhjFw+MnSAHzDDqVuyD+tI2/4jtixBnVYyZ1h5FBSAd2F0SvvI9KPYe+JYQcrA0rjXPKwJAq2kbZI1/VBIUficAlasRJ+Kf8At+EjzonCMMbo8v39KdpsABsBsAO3tj5hYv0UlwGlzkokbdwgGkMd20/q3dYMVpfs973/AFNc97PyeddCwYMGMhUNKOKeHElbmIxilqiwFq9dBIlgPXY2GHQNW2EXEOATEaZIRMoNgwvRB7HSxRlO5+Fm642mDF9Ye0F7ZI6NCsSeChI/NAvWLLysZEK4jI1zmbXCgWHLzAkknVDMa6bnbzsenxduu1Ys5GeUxlpIpV03ZMMiigL1Uw2Fe/bG9wk8WzfYCPvM6x/u7tJ/u1YfvDGis/aq7uLhDSEDrECN3bx86Df2bbpYUV6jMqk4jy4eVZDPeHVlbVrZbYP5R5gQOqN1Q/n36XitnpFSQghpdFE86Q6QasUoWjQo6mBr8MR5zhc7u+3mLHTLqFKCdjV6gVG2kCiR13vDPiogBVpUDsdlGkEmtztsCovvsL9TjdEKKVlI6PPU6HnQAKA4yHFdPKYwpkFJ3JnXKquWz6DnlwdEgilCkWSJECaa7nVGR+OPCZ6GKOaSJNMipdNuWskIAdR8pehQPfp0x8l0ZmYbsA0ZHoyvG6uvqPhlJ7gi8KuJoqzRwqWY69UjNW+hSVUAAUoZrPqfWtmvvKb/AKggpAOe+dcqdZWjb826goOFScv4hMgHFznzipMpl9CKt3Q3Pqe5/E2fxxLgx4eBpGSFPjmcRgj9G/ib91AzfhjHEyZNesLUlhqdyRTLhHAJmiOdjRZT5hFEdmKiwXjboGZtW1eZQKYXv74bOmcUmSONwp2On16imsqwoWL9L9MdHyuWWNFjQUiKFUegAoD8hjOZ3w+6TyvFy1ik+0YyOQEffmEAKfKwCudxvrPfEexfaRPTKauVQ3nhy8j9q842pbKfCnUJlwkZycuzOIrMZPiSZkiN4kKMCwBptNdmFUNjW3Q7b9cavwjnyNWVcm4gDET1eI7DfuUNofbQT1xX8O8BOZgWaV3j5hLBY1Caks6GYsGe2Wm2IrV+OKC5pMh9ZEcKvMk8iq72W5ZiSfzyG3YKraAL3IXpuRY7fwXVp0cYlzkYAj9bjUdrbqbexpTgSRGGSrPj31u8GEfBOPvI/KmRVl0a/smLLVgG7AK7na7DU1dCMWPEnGxlcu0tam2WNPvu2yL+e59ACceaqtXUuhmMzVyctazninigfM6SfsMmOZJ+tKV8i+5RDq/ade4wo4SJW5lELM5BldhfLJUFIVUEElEK2SQAWPUnbxluHkvHAW1lD9YzLn+0kJtAfm1tXoi4reH+IIjysreRpirars6pGEc1nqCzGMn9RTtRGNm0wGmcCM4A+v3OfhUyBhIB9f208asfXDHDHlU8uYb7M0d17vN7gi3B7lq6g1a4hABHHk4tta0SB8EY+Jj6FvhHuSe2F0nGedmoZEVRFHzGaU7sYwrAnp5Yi3w2bYrYGxxay07JG+bK3LOVESHqAdok/wDM34nEikEQYz1/5E/bX6608KBkbtO796VZECyzrGoqHLVsOhkryL7hFN/Nh6YZeGct9azJzBFwQEpD6PJuJJAO4UWgPrqI6YXQcMfTHk4nPMktpZRVqt/ayftMx0r7n9U432SyaQxpHGoVEUKqjsB0xTbRug0jAk5kR3bz2q+k8qjdV/Hx+w7qnwYMGMvUdGDBgwqVGDBgwqVGMb4o4sozsURvyx9ugaRvLe+20RH7/vjZY5bxjNcrOSSZmGVpmctGsZRlWNaSJiok2bSLtgNy1dMaj2WbSb4OKIGETn4Zd00DfDEyUYSZyy47u6dajm4nNzWAsMslLHQpl1bHpZDLvqvaz6YbcU4YJdPmKMpOkgA3dWCD1BoHsdsLG8WP+jlZf3njX+TNhPmpJ53ZmSJQaChyZNIoAgAADc2e3XHpTl0y2hQK8eI6E6CgbfZ15cOtFDXQ4E/EAczxOmZrRS5EQiEgkkTDUx6nWDH22Atk2H3RhLn9D552ToiBWI6FyRftYVVBr2xXVXlqFpJcyVAHKiUkbdNYQb9P02w9yXg7OMAFhjgXtzXG3yjj1fkSMVe0NqsBrohCRzgeA1qz2bs02lx7zdugqE5DMnt76XMwAJJoDck9sabwBwUs7ZyRSAV0QBuuk/HLR6atgv6oJ6Ni5wr6Po1IfMv9YYUQunTED68uyXN/eJHsMa3GF2htRCkFpnOdTy4Crm8vjcdVIhPmaMY7i/EpHid58vKYlF8geQOboJNI1F7NARxqykmizjGxxkvFefdJ0BDpGqlkkC6lV9Ll5NIsvKiLUaVWuXUT5RgbYkG5CYE8Tujhz+mtVLvw1qMjnlZQCyB1FOisDoZQutR7KWUH0seuM5FwVc02cJZ1DZryPGQCOXDHC1WpBFiVDYPT2wg4bUrqkKqXASTRuyqCS0EbP0aONrnmeyZJtK7nZd7wzh6wRJEpJCjq3ViSSzN+szEsfcnGh29ehhsNoPWJnsA9fWmNyozUPB+BxZZSsQberLszMaFLbMSaA6DoLO2+Mbx/i4mzLyE3lslYWt+ZNVOR6lb5Y/WJxPms/K+cninZlCt9gsbug0UDdqQWcimsk/pAVpbCxuGpFmIIlOmIgsItRPnQllNMxIXzMxI2JjW/evsrXAsvOqxKKZ7ozz4xlyzotCCQFbvvXwwMqLDdT5kl5iDugPxkfsjTGvvXvjxxfL6ZYIstoVwjKVYWgiA6SL1I1AV7374u8PkU83NuQFYUp9Ikuj+8bf8AFcKOHca5ZzErRu8uzyre6DTaIigHopFltIu9zWLVGIkkCY+py8Bp/eplYQADv+g+5q4OHAMMsCWs87MvVahfkXb4QSKCjosddDj3nOJfavKd4csGG3V5TQIHyB0/NmGPsczRZdSpBzOZ3B9WYXf7EaV+CAd8XPD3CBNOka75fKEM7H+0n6hSe5UnmN+sVGInHAhJcXoJ/fj8I/VNUrCnL1wH3P7rTeFeEtFDrm/w8tNL+r92MfqoDXz1Hvh1gwYxDzqnllatTUFGDBgxFXaMGDBhUqMGDBhUqSeK+PHKwjRRlkOiMHoDVl2HdVG59TpHfHOwDZJJZmNszbsx9WPr/ADYUBi94hzxnzkr3aRnkxjtSn7Qj5yAj5IuF6zgnbfci6NEitQB6EixY/uONvs+0FuyMuscz+O76zV/s5lLaA4vVWnZy7a+yyhVLMaA3JxoPDvgh5qlzYZIzuuXBosOxmINj/Ng/td1wr4HkhNnssjfCrNKR68tfL8/Oyn8MdUwLtS+XbgNt5EiSeAmMvz4UNtK5WXC0DAGvP8AVR5fLrGoRFVEGwVQAo+QGwxJgwYyZJJk1UUYMGDHK7Uc86opZ2CqossxAAHqSdgMQcP4rFMDyn1aaDCiCL3FqQCARuDW/bHzivDFzERjYsoJVgy1YKsGUiwQfMo2IIxDwXga5cSEMXeV9TuwFnYBRsAAqqKA+Z7nBKUs9CSScc5DdHqa5TLBgxm/GfiDlQvFC4OakGmNFILi+r12pdTAmtwMNYZW+4G06ny5nkK4TArMeL85JPOskVFI3EMQBoyvq8zhxuAjAgHcUsnZjivmeFeZEsGeQEMy39lH0kYE2zMw8gZiT5tqAIxJwc65t42ijy0SqiyVdsDqcgE1SKB8mJ74s5bMKkUmbkvzjUPUIP8ABIB6kG6+9IcbdMspDaNwjtJ0/J8NKIQ2mJPqNT9vOo+JwCaWPLLtEgDygDbSP8HH171dei4+GM/WphEwRSimd6GzAHTpvYPoIskEABe5x7hLZeAyMoOYmYHT6u2yR/sqNvYKxx4ORpVy2qy9y5lz+kCfNfprby+yq3phAxlu0+5P47qkI379fwPz31XhRiFMQqSYCDKKb8kdfG34DmEncAIO2Oi8F4QmVgSGPoo3J6sTuzN+sxJJ+eEPg3h5kZs44rWNGXU/oxdS/sZDR/ZC+uNZjObWu8a+hToNe3h3ads0KTiM+u2jBjBcQ8UZvmWoZGR2Q5ZYSztvSsW35i1TeQoKN3tvucs7Mill0sVBZbvSSNxfejtftgG5s126UqWRnwPrxEjnTQZqTBgwYCp1GDBgwqVGIM9KVikZd2VGK/MKSP4jE2AqDseh2OHJICgTXDpXFMpEWyyqDRaP4vdl+L52bxJl1eok8yQxAlY20khiCCNQJLoNT0TR8242vHzhSFY9DdYmaM/uMV/5Yt49IWqCRzrUMsNvIad4AVNkOJ/Vpo56tUJD7WdDbOQPUbP+5XfHVkcEAgggiwR0IPQj2xyPGr8A8dFfU3NMgJhJPxx/dH6yXVfd0nscUG17XpGw8nVOvZ+j9eVAbVYwqDo0OR7d34rZ4MFYMZSqejBgxHmMwsaM7kKqgsxPQACyT7ADHQCTArlSYgz2dSGN5ZG0oilmPoB127/LCbhvjKKWVI60mW+XbKWNAt50HmjOkE736Gjthxn8gk8TxSDUkilWHqD/ACPvghbCmXAl8ED7cqR5Vi+LeMZ2eFVU5aCU1zSVMnS1UiikRb947dQcKzByi8eYZmjlk1xzknUHJFBnG6yA9GOxG3quJ/6PaInI5sBkYVDJVCVR2v8ARlXY+vcbUTC2ZfLAx5oGbLnYTEXQ+7Ov/m6H542TLbSEhLIEct43EE5zy8qlQExi9DkeVQcUyD0/N1MGQrzoiQp2Okzwr1q+q2COoA2wf0wW+rtmdMcVltSOGjd1rQCy2FXcsAT1XtWL0WUkiUNlXWSOtopGsD/Ny7kfI2Om46YqT52AHVNHNlJD1cagGPu6Ao/bdgcTpOLKJ7NRlGm7ukcKeRGcx26eP9jU0HEkeaWaRtMeXUBA4INMLaWj94eVe9A/exNwfh7ZuTS2yvplzFdkr7LL36ld29tR/SGKZhjl+0Gay8lCg8sUbMBua1Bl9+3rjR/Rlk1iy80aENonYF1Gz+SMiutaQdFAn4ffAl650DClo+IQOzxA359vZUbilabj6+mVa8ChQ2A9MJ08XZU5j6uJLk18vZW0697TXWnVse/8dsOawvi8PQLNzhEOb5iGNnSW3YqCSELWbKgXZ9cZBks9bpZmMojXnO6ojO6mF4MGnBpwPXaMGDT7Y+4VKsN/WKr65mP9z/6OITDMLY57Nept4qH4cqgMQ8bzrxqpUqttTMxAAFE/EQVViQACw0+tWMQx5iEgNNzWNWBNEaG24UJHy3au66tro1ePab1Oz7Q4fdwTySKy1ixeXgxdLCeZq4crMf8AHc3+EiD+UePrZac/47m/weMfyixU4Nn47MCSLIEW0KsGpLoKx9V+G+4o9bwxfNIDRYX6Xv8Al1wa1Z2DjYcDSQDxSKAedu2XS0VGRWRyOTmaeflpNOrSFg4Csxa6fVpoAlgSNhsQcM04FmzdZSfb1CL/ABZxhnqChtD5iNGbU/LEyoSaUsWVfLdCyGHqfXEOYyqNzC0XNWIxhzLIz7uaWlctqPS7rriudsmCS4VpAkDI7zkBlWntvaF9lpLKUEkDePGosl4RzkpICQx11LyhyP3ItX8WGPH/AGSWOd0zDGWVAro6FkAR9QGlVa1a0cGySQBvvQYHhMO1RqpX4TGNDL8mSmH4HE8UAUk7ksbZmZmZtqFsxJNDbc7YsbfZiWVzkR2VV3+33bxrASQeRgeUVTXgUYNgyg+084/lJj2vCVBsPmL/ANJn/wDUxalkCqWPRQSa9ALO2BVlMYkWCQoV1gkxDarveQHpv0xNce4sQXsCZ0mBNUzSrp3/AEyo9hNVjwwf5TMf/cz/APqYizHAkdSjvOynqDmZyD8wZKOLsmYCrqbYbdiTvQAobk2QKHrgTMKTQIv0Ox/FTuPyxN7tbBQGBM9gpnT3ETiMdppU3hxF0srTXGDoCPoN196MKxsbbk9T64VQZ0rDzJpsxzKBKjMOyg/c5XNEt1sSd7HX112CsD3OzW3sOGExwAou22mtrF0gxyN5OVLpuExzxjmq5sBtLyyEqa93IDCzvipA2Yytq+rMwdmFGVB6Mu3MHuN/bDzBiR/Z1u+jApIHZlUVttK4t14kq7jnSXKZKCW2ykrRNe4iNLf60LDTf4A4lkGeTocvMPcNGx+e5XFnPcHimNyICw6MNmHycUw/PFL+hHUhIs1mAWvShqTp1oFboWO/pjO3GxHGwVBYKR827vrS2+3mXOqpBB/25+VVJ4Hbd+GRM/ch4a/jv+ePPBeH/bTrLGYQ2iRIY5GCgbqzVG4XUSBe3pi1Jw3OhjGc3RABNwJYu6FrJs1C+2xHqMWOF8CETtI0jyysNJdz2u6CjYb/ADxPsyxcxhxQSUciSD2SSKg2ntFlTRbQVYuyPsKtrw9B05n+1l/68fG4ch66z85Zf+vFrBjR+6sfIPAVl+nd+Y+Jqi/BYiACrEDoDJJt8vPtgHBYvut/tJP+vEkHE43ICuDd6TRpq66GIp/3SemLWOJZYUOqkHuFOU48kwokeNU/6Ii+6f8AWf8A6sGLmDD+ga+UeApnTOfMfE0EYpNweK7VShPeJmjP46CL/HF3Bh60JWIUJ7aahxaDKCR2VUy3DERy4Ls5ULqd2Y0DdDUTQvfbFmHik+XVtBj0a9e6sWo6bFhwB0O9Hrj1iHOoTGwUWa2Hr+e2ArywYuGOiWgEDMDnB4USxdOodx4szkSeHfV3xJPI88kBkZYuXGdKhfNqaQNbFS39mOhGKmSiRoM00jmNXzMahguokx8mlVRZYl1dar1xLn8xzcyZQrKpjVPNpskO7XSsdqfvillyxihjKMvLnlmckpTFmm0BaYk/4UHcD4cZdnZrv+H27CUFCisFZAzESZPPTWrdV0j3h1wqkBOWfGMhUmfzCwFSZOZFJC06PpAJVdOoUKB2dCNh1I7YtxZRg6JKJhI6qx5aAxx6iQFZiLcijqIIA26XhHmuHySZbLxaQrQZeSIksCGY8orXfT9mQbrY4c8SnaeXmpKqwsqauZMUGXILGQSRCRSWIKge43IAF8ubi+aZabecKPjlR1kHq6byM4305tm2Wtam0hWmX119CvKi9St1VmRvSwSDXsevyOJshnCeEQKfieNcv77XG/5Kjn8MVMiQVtfh1NpOkrrFmn0kkjV13N749ZDIQtlsqJ5GRTLmQiA6VkLSyFQ7gWvkDVRFhmG/QzbfwFm1dekwoEwMz1ZOW6Y7qi2bIW8hGXDlnFTcKhE0nOYhcvAS2omld172duXHuS3TXX3Dg4pxPnuHPlhjspqFFiQQZGB3UUSqr18xJ3IA8Z7LyqyjMABVoRLGKgUjZQoG+sdBr/dA6Yt8Ay4lzLXuIVQgfruW83zVV293J6gVAVthKttXCgsgQhKTITuAn5s8+FPgyLFoEDeTqf1VbMQSpHzSmlAVsMaemYLq0UaAu6Yg0DsMeFNzQR9BI5UkdRUcj7Xt1StweuK2TY5iddXxZuHMKfYUjRj5JsB7knqxxZ4S/MzGUYju7keh5Lg/kXrB6r+5TbXIfUMaUBQw5RKTA7iNag91Z6VooHVJIM74NWMhko9klzcRkthpjePUfMaG/eqBAXqOuKOVcqpDsSRJIlnqdMrquwAtqUbAb4+ctRG6yBSqNKG1AEUsjgkg7dBeL+TywysCSaQs0nliXTtCCGatP3ggLN6ny9MM94fscLq3S6p0AIToJ45buJ1rpabuMSEowBBJJ1yzqnm8zy9QZGBCq4DCrDEqPceZSNwCPTDbhvBJkzYkkVQqROo0tdszRna1BrSh3I74zyqZooDKWks5qB2Ym20T6o7YUbCo24r8MW/q4+qykDaTNxK12dQVo9V3uSWDA3gbaL91d2iUFaU419GoROeOJGeQgTzqa2aZYfJAJgYgeUVYznD8xFDLNJywyq8rDUzFmomh5RW9KNzQr0xXErMxRAoKLqldzUcI33du52JCjcgWdI3xBFGJNSfaIh0kLzG0SITswSyugsjDoLC30IxPk1RuGozuUOam5lhC+s6y6IVBHl5UKqdxsuJnLq7sLdKVOBRWoIRhTkkb8hqRwzpiWWLlwqwkYRKpOpOmfDwqYi42eJ+by6Mi8tkcKRYdEJJYUCa6mmolhpNbOoZYHEbAGSMhG6jzLs23Ub3i7wzPRwyvKTK5KKlLl5B0Zmsm2s+Y4p8PSkoKVUPJoBFEJzG5YIPTyadsH7LubhbzrLuIoEFKlJwk8RoNDplQt400hCHEQFbwDPfvpLluAy/YgrGgidHJWaZgdIqhGw0jt327Y0eDBi6Yt0MJKUdvGgri6cuFBTmoyowYMGCKGowYMGFSox6y0YeaOMkgPr3WrsCwBYI3Abt2x5xG0uiWB/uzID8nuL/8oP4Yr9p9J7m6WjCsJiOMUVZ4S+gLEiavZ6HKxyGJopnYKrkiRqpiwB3lXujdBipxTIpHAc3l5HMSi5I3ZmGkGnKl/OkiUTpJo6SKBohpx7gsss0UkOgHQ0blydgSrIQAPNRD+Wx8fUYXcZeJMt9TjbWNhM/WgW1SBq/tZGJGkbjWTtQvzqxunHPd1Wzq1Ok9cEkpCZzJnTKtS80kdIHUAIjLLOa84jfLKxBKqSOhKgkfI1Yx91nmCPRJzCusLoYEi6J3FAXtvXUeuK/EASJIzcbrovVRvURQ8jHZqK7G99t6x6SL23WcKFpJiYBGgrKe7ujMpIGkwasvKFBY9BZP4bnFjM5LTwiKx5oYopSD+qFaQH5qZFP7RwszgV3lMiCEGEBokDKAg5nn3RCSbZbCiggG+JpclKaids2wkQnSXLBl2DA6TQ+ICjV3jObUSu8Fs7jS2QcUKUN0aEZGBrVtZ4bcuowlUwMhTzgU2tZMvJ5wo21b6kNjSb+LSRXyKd7OFOWkOUzcqp9oNCWpbzFbflnVv51PMU6viXQSb61szlVd9MiurqD5TrS1JF2AQHS1HqLAxPwzh+oskKIiJ8bUAimroBfiaqJ6AAize2IHNlWjCnrlx0e7ufxGk8QRvnSOynpvHlhDSUHpU7z9+6p8vxCKGYSLlXUMHBIOp1LHUQqayiIxBsgjfTtQxXyWdKZhpeS+i5dK6oww1mNiSNemtXMGxuqxYfLfZtLHNFOiWX5fUACyQQ7A0N62vsexhL9O97Ct7J6AAbkn2xPZWGzblDimlqIKcKsRMga54s/tFR3F1dtFIWkTMiBv7qqZ9GlOYpNAkIZQ5U+bSNQOknykqCe/nbDji3EoMxGurnxyK2tQsbMytRUi9JjZSGIPmqjdgixWzeXljQu8T6ALJXSxA7kqrFqHegemK/NLcsR6SZWCoT8O6ltRI6qFVjt1oDa7xK7ZbPumkOtvGGBkUqBIA468Kai4uWlqSpv/AFNxG+vAzmXOWgWOQlxMZCjipLkMgcFRYWjLdAmgvU9cMeF5+FIXhzAscx2AaNnVwzlxQCkEgtVdbW+lHHziMUOXKrLLOzFSzMmgKiggFiK+Gz0Go9etYgzcLQzcpiGDIXRwKJAYKysBtqBZDYoEN0Fb1Nu1Y7QaFoVr66ytKiIk74PjrFGOrft1F7CnIYSAdOFe87mjNNzNOhVXQoPxEWDqbsOmy9gWvc0sXB4I+R9VzFqsbl4JAaoaiy+b9B01FN9mWutsBZymQaVS4ZUjUkF2BPw/FQsCgQQWJ6g7GsR5jLFITMsiTRru5VSpUd2A1GwBuRsa3F7AmXB2V0aNnpcKShQhQnqr5nSTn+qga98xG4KQQoZjiOyoc9Ll1UiANmpjsHLEJH7tIgVFUd1QFm7g9R8y6MEUM2pgAC1VqNbmh0s9sSHBjRWFh7oky4pZOZKjPgNBVVc3PTkQkJA4UYMGDFlQlGDBgwqVGDBgwqVGK3EsuXhdR8RU6fZhup/BgD+GLOC8NIChBrqSUkEVc8SZgz8M56X8EeYKg/Eo0u6EdwU1ijhLxSly7aaCqARQoAAg7AdtsMuC8WWHLCB4pX0tIlKFAKa20eZ2UEaCo2vCWTJv9RaIi5BAyAA2SQhC79yaH44xvs7aP2yLi3cQQmThJGozGXlWg2k824ppxKhO/wCta/xHxJ42iRDp5jPbUCQFW6AIIs33B2B+Yz7xsZVZ3Z2ebLCyFFBZlr4VF9TvWLvGuKCflBY5LSQOWYKoAKOrDdtXRuy9hipmNQ0sgUsro4DEgHSwNEgEjYehwzYWzC3s5eJqHYUMxBMjLXdupX91NykBcoy7Na+eONpJW/8Akn/gz/3jDfjvFJInghjIXUrszEAmk0KAAdt2kFn0U11sIuM87MrJrWJGMDxKEZiLbuzFRQBroO5xNmc1LPNFI8Sx8uN1NSa9RZoj/k1oDln88RMbGeUmzauG5SjHiGRAnSakcvmx0ym1ZmI8Kt53Oc/L5DMEaWkqwOweBmYfLUin90YpSMP6GjvpLKgl/fzQ5oPtZKn22xHlVmEGXgflaINPmXXqbSjKNjsLDb9cXshPyg8bIJYZCWKGrBb4qDeVlY+YqSKJJ3ug07Ju2rJCQiejdxhMjNM7vxTvfWFPnrfEmJ4Gl7aalmDSoo+yldGkVPKSNJo0aLkX6ki+uHXheBbkkPSE8pb/AEaRWc/MhlW+tIfvHFLiE3OVIUiEOXRlbR5bcqdSrpQlUQMAx3JYgdBd/eFZzkSyiQEwT0WIF8t9IRtQG+hlVdx8JU3sbE+0W7262a6stYFKUJA+IoHHiftUVsq3auUpC8QA36A8q88L4hGk/wBYeaVtSt/ikwJDEMupl1AhR0FCvbcGjkYvsSqpJpit7QUY11O0Z3IKsEANAbVRG9YYDL5eKM8txmpNGiINpKoB0LFRQ7EsfM2kADtjxwvMPlWJVTMrIiuCwD2gIDgsdLEg0wJHQG+oLLRLgaeuLNClGEpAWAAoDWAAnQZZ6099SCpDT6gMyeqdD2mauZZDnUaOSubEoKSadmWQMAJE6UShDKKBpWGk7Kl4MI3UNDAFZo1dhEgsA2BekWRasBXpeHBz4EbJl4jl9fxMdOobV5QrMNVbAk0u1A1WKWQlOVmWRELRGMROiVqUKbjZASNVW4K3dMCLqjNYt31qy+6y1hEgoQrMj5tNJ3Co31W7y221rk/yUPKrHB3V1kybk8ubnFGrdTqPNQg9w5ZhfowPwi6GXR2SRDIy6ndJ0WijMGKSVqBZQ2n9EjYjDYZ2GMs+WiYyNqoyB1RNRtqV6IBO5VBudrA3FHLwaFqydyST1YklmY+5Yk/jiTZNqX33XnGcLaoOFY/nvUBuFMvXw02hCFyoSJHy8D5VLgwYMbCqGjBgwYVKjBgwYVKjBgwYVKjBgwYVKjBgwYVKjBgwYVKjBgwYVKjBgwYVKjBgwYVKgnBgwYVKjBgwYVKjBgwYVKjBgwYVKjBgwYVKjBgwYVKv/9k="/>
          <p:cNvSpPr>
            <a:spLocks noChangeAspect="1" noChangeArrowheads="1"/>
          </p:cNvSpPr>
          <p:nvPr/>
        </p:nvSpPr>
        <p:spPr bwMode="auto">
          <a:xfrm>
            <a:off x="368300" y="147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2084" name="Picture 4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341813" y="5500688"/>
            <a:ext cx="104775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85" name="AutoShape 46" descr="data:image/jpeg;base64,/9j/4AAQSkZJRgABAQAAAQABAAD/2wCEAAkGBhQSEBUUExQVFRUVGBcVGBcWFxgcFhUYGhcXGB0eGBoXHSYeFxwjGRcaHy8gIygqLCwsGB4xNTAqNSYrLCkBCQoKDgwOGg8PGjIkHyUqNDItNTY2LDAwLDEuMDQtKTEyMjAvMiwsLDAqLDQwLCwqLywvLDAsLCwsLCwsLywsLP/AABEIARYAtQMBIgACEQEDEQH/xAAbAAABBQEBAAAAAAAAAAAAAAADAAECBAUGB//EAEcQAAIBAwIDBgIGBwUHAwUAAAECEQADEiExBAVBEyJRYXGBMpEGI0JSobEUM2JygpLBU6Ky0fAVJENzs8LSo+HxNGODk8P/xAAcAQABBQEBAQAAAAAAAAAAAAAFAQIDBAYABwj/xAA6EQABAwIEAwYEBgIBBAMAAAABAgMRAAQFEiExQVFhBhMicYGRFKHB8DJCsdHh8SNyM0NSYsIVJSb/2gAMAwEAAhEDEQA/AD09KlWvkCvKgCdqVKnx02OkTpoJ0E+GtJUJMAEk7AAkn2FMLiACSRpv0468tKeGlkgAHXbrw0501NUmtkHEghtBBBmTtpE0S9wjpGaMs6DIRJ/10qL4lmUpziVbajXy5+lSfCvQo5DA30OnnyoQpUhFEs2GdsUGRgmBGw1OpIFSLdQ2krWYA3NRoZW4oIQJJ2FDpUS/w7IcXUqYmDG0kToT1BFK3wzsCQjEDqFJHz2qL4u37sOZxl5yI96m+DuM/d5Dm5QZodKmBHj5+1StKWICiSTAA6k+unT8KmU4lAKlGAPpUCW1rOVIk/vtTUqNxHBvbjNSszE46x4Yk+NB/wBfn89j8qa1cNPJCm1Ag7QZp7tu6yopcSQRzpUqR/1HrHTzIFEu8OyRkrLO0qRJ8p1pF3DSFZFKAPKRNKi2eWnOlBI5wYodKkT1p2UgxBB00IIOuo0InUU8uJToTH8b1GG1qEgTTUqdlgkEEEbgiCPUHWo5D5b7f6FKlaVAEGRSKQpJIUIIp6enVZBIGgiT4SSB57imjSdYmJjSfCdp8qaH2z+Ybx67gecGpCw6N0naduGxPlNKlSilUtQRUasA/VMPC4h/mtup/wAAoBq0TbAChmdS6s3cIIVVbukdSS5GnSg+JuFIQEpKjmCtAT+EyfIxMTvRnC2worKlBIKSnUgbjT0mKsWuHcWiuI+sts5JKzKjK2oEzoFJIj7dV+0K2hiYa6WJYb4K2IUEaiWljG+lDs8R9aLjCTmGaInU94Dx7pIA8AKexcQoqOH7slWQpMMZIYNodRM0I+EuGVy8krSVBagBxhWm/ig5eWgGmlGPird5EMqCCkFCSTw8Ou2kjN6nep8PfID3CxLKqW0JJJXNmEifBQ3u1R4F9XWe6yPkJmMUZg2p3DAa+dK3fUMwxYW3AEBpZcSCrAnQtlJjbWi3OLTsjbXIGDDsqywyy7PufCpPUmkfbWM6QwfGUwY/AmBynVKpMDnPOnW7iCUKL4OQGRP41SecaFMCTyig8UD2doDco7fxPcYf9qirLKmfETIQKLfdAnVraaTpr2Zn1NDscYoCFlZmtk4QQFbvFhnOvdYk6ULhrqBGV8+8VaUxnu5b5ebTSO276kFKkK8JI03Od0LURzhI9z0NK1csJUFJWmVAHXYZW8oB5eI+wprQGN7HYi3BIAJHapuB609g/V3fMWx5a3BOnmKezeRTcBV2VgoHeUOIYNqRpuKQvoFugK8vAQZgqsQQS0ZE5gnaI0qdaXIWgNKMrbUCQOGSZ130M6RUCFt5kLLqQQlYIBPEqiOY1EcaMcewCx3gG4ifFcypH8gn2qdqFuplMWrQmN9LLOY85uflVb9Li4rKNECLB6qECsDuNZb51McUrXLrOGi4GHdxyUEr97Q91QKpKs7opUSkkKSpXUKWQCI6Jk+9XE3lrnSEqAKSlPQpQCQZ6qge1VWRQe5JAA1ZQGnrsTpt+NWrdjtBZEx8aEn7Ko2c/wAlw71WvYz3c4gfHjM6z8OkbfjRE4uLT240dgSZ+zABEb6wvtNGbhl5du0becwO6okAgpJI20mY6UGt3mU3DouIKSPy7EgggDziPWpvbKI4O5fs/ZDk3zbAe1GtMe14fqQi6kydRdO/vVfjeNNzExBVQvTVvtMY8TH8ooo4pBctMqvFsBTkRk0Bo20EZH1nyoY7bXC2QpxslxQXMRoSjKkeoA060UaurdDpS24A2kojrCsyj8zr0oXLDqIjMp9WTEZ6RE6BiAwB6E0S1cKo1wE5s/ZhjOSwuTGTqGOiz01oRFokAC4igeObMZEa6BNOuv4UX9MDF+0Uw79p3CMkbbTLQysAz4T1qV9DjzpWGlZTlzAgTAP4RrBBGpSCdjOpiomXG2WggupzeLKQdJI/EdNCDoCeemgmmuXS1lixyNopgx3hshgTuR3QRO1WON4ZWZFURg6cM3ntDf8AUHtVY8SsoApFtXDkEgu5kSTGnwiABoBUuD5gUdnIyyyJEj4ixZTr4MT/ADVXctLrVxlBTGZSU/7QmOUwCqOBUONTt3dqAEPLCpypUr/WVTzIkhM8Yod/isu00/WXC0zqVBJUARpuTM+FT5gTnoe4dbUfDh0gbAjY9ZnxqmqwAPCB/TbrVm/cWFVZIUs0sIJLRssnEaddSZNFhZJt7hkNJnedCQBAEzsCMoAHEUKVequLd4uKA2iNCdTpG5BzEk86BSpUqPVn6Y09KlSV1KlNKo3boUFmIAG5OwriQNTSgEmBT0pqt/tO1/aJ86ieaW+hLfuo5/IRUCrhobqHuKuIsLpZhLSif9T+1W6VZ9zmjR3LR9XIX8FyP5UU8yUW7bkMTcAKqokklcokkAQOpNQpvrdU5VjTerbuCX7QRnaIKzCRxJ8t6t0qo8FxzvcZWCqAisApJIlmBknQ7DYVoY1My+h5GdB0qpeWT1m8WHhChEjzE1GlUOKvi2jOdcFLEegms7iOaXREIgLMqgFmJJJjoANpPXao37tpghKzqdqsWOE3d8hTjKZSncyABx41qUqBf49FcqS0gA6IxEGY1UHwqfD8QriVMgEjUEGRvowBqVL7alFAUJ5caqrs7htsPKQQg7GDB9dqJT1S4/mqWpEF2Akou4G8sToum06noKuAzqNjr7UqHkLUUpMkb0jto8y2lxxJCVbdY/ulSqpxvHsjooUNkrMe8Qe6VGmkfa60ThuMW5IAYFYkMBpMxqCQZjxqNN00p0sg+IcKsOYZcotk3ZT/AIzx4bx+tHmnp0AnXaozVmh1PSpUqWkpUqVKurqVKlSrq6pE6DTb8fWqXN//AKe55LPyINaDMYlhMjQmdI8KGy7gj1B/qKjWnOgp5irDLndOpc5EH2M1hjjQx7mb6/YUkfzaL+NSNxwVDoVDEgEspMgEwQJjQHr0ra6R+FUObL3FP3biH5tgfwesw7gTbTKl5iSATXpVt24uLq8aaDYShSgDuTBMdKq8Nw3aXHBd1ChCAsDRgdzE7g7GrHMOGC8PCj9UFZRuYt7j+TIe9C4Ixfj79s/NGB/JzWpAO+3WrWFMNOWZgakEGhfam+ubfFxKyUpKVJHAVl8G0cQP2rbD+VlP5MflVPibAuds0AsWcKSBIwAQR4apPvStMyKjKM2ssyEdWjK3/RW9KnwzqmNstLhZPnrqfdpNZ9y4ItUsDdKjPp/Jre21gleKLvj+BbaQOpO/yA96u8x4jOwpH/FNoezEMf7qmg8Iud+elpZ/jeQPcJJ/jFVrNyezt/2Ruk+QBwT+45+VaPJU+pDne6TcP8Xwj2QKPajTZF5epXwSkH1P91jLkKwjBXWdlOuqT6Ax+g+dB4n9e/7lv87oo3Jh3H/5tz/FH9KDxX69/wBy3/iu1Y5P+rP/ADLv/Uausx/9m76/SlxY/wD5m18x/wC1Vrqxfujx7NvcqVP+AUflVyAbR3T4fO309cfh9h96q94zfunw7Nfkgb/uqpw15yqMYF0KtxeiurAT7H4T4GD4VRRcm2vnHB+HNB9aNvYcjEcFt7dR/wAuTMjqQBI9Qfrwq/zL9db8rdw/37Y/pU+Sr3Xb71xvksWx/gPzqtc4pbl4MuwtLIO4JuPIPgRhFXeTrHD2vNA3u3eP4midlDmIOuDYD9Y/as3jBXbYBa26hBKiSPKfqauqd9J008qe4ADoZHpFCu8YtuC3U4gQTJIOwGv/AMUrV4MJBnp5g+BB1B8qPZk5ss68qweRWTNGlSp6VKn1HSpUqVLXUqHc4gKQCG16gSBLKoyP2ZZlA8zRKFZuYMzXbPaIWKHIgotk4E4WwCXeQGOX3Bj0qjfXDjDWdpBUrkPc8uHzjQ1fw+3bfdyuqCRH8D5n2mjBukyR06j26UXiXkg94yBq28/5Vv8A+xuEe0GFuwLUZB0VVAA1yDrBWB1nSud4rJbhtksQioVLxmEfKA8bsMTr1BU0GwntC1iL3dZClXvP80XxPA12LPeBeYacI+tQqnzf9Rc8ly/lIb+lXKFxVnO26/eVl+akf1rRupzIUnmKAWzndvIXyIPsazCYu2j+2U/nVh+YWtgVlWuWXGxNxlUKVbFBJJUgiWPmNgPetU0IwZh1hkpdEayK1nbC+tb28S5bKzQmDy0OnnvWTcWL1weODj+IYn8UPzoCWf8Ad+2jUuL38E4Af/qM1pcXy5bjBizqccTiRqJJ6g9SaMeGXs+z+zjh/Djj+VRJws9+8tQ0UDHrVhztMPgrRlsnM2oFXXLt8qxeNthbd1gAGZYJ6kxiPzrctpiAo2UAfIRWc/KWMDtAVDKTkneIVg26mJMeFak12EWTlsF96NTFJ2uxm2xEs/CqlIBnQjU1k3j9fc8hbHyVm/7qPyc9xvK5c/xE/wBaV3lhLMwuMMiCRipAhQvkdlHWjcBwhthgWyLMXkCN46SfDxrrW0ebvVvKHhM/xXYni1m/grNm0rxoiRB5GddtzWdl37x/+4391VX/ALaMvCFuFtFfjS2jL59wSp8mGnyPSjPylTkQzqWJJhpEkydGBHWrVi3iqqNlCqPHQAf0p1rhy0rd76CF/wA03E+0LTjNp8JIUzz04DkTppWI5Xs3uKPiQsT1MKYnzA09q2+GSLaDwVR8lArOPJyzuC0WmJOKyGOWrAt9lciT3dTMSK1QIpcIsnLYrK+O3pTe1eNW+JhkMflBJ5SqNPSNaq8deT4CrOYDYruoB0aZGOu3UmY2qvw/ApdwuyzDcBwJJB0OQA2IOmoOhog5OmTEzixnAEgT1kgywO8HaTV1VAAAAAAgAbADwq+GFOOlbqRA25+/0rLl5LaMrRM8fXf76U9KlU7VkttGniY6x18zV2RVIAkwKhSp2UgwdxSpaSmo2ZYLaRXd9TiIgAmJJOiDzaNjEmhXOGLIdwPH0I8IMdDBG+4NNwfG3bfcQ4AM7FlS0A8i2EnQliD2m+sYyTpIu/euUgJtkAqPEnQb7xrw6CSKK2DFuqVXC4AGw3I02O36nQ0/Gcta0TmoXIZHs7u6yFLOqlSVlgCYYCRUEthdAI9PQD8hHtRuI4u5cPfuEggAoBihgyMlnUz4RMazUF3qLC2blKSu7SkL5pGp86kxN+3UUotVKKORJjpE/fKqf+1bfi+hIkW7hEgkGCF11BpjzVOi3D6WyP8AFArN4LMoALTk6kyAoksxOrkE79AaPds3VAZlQKWVdCzHvabwBv60PXiGIQpSW/CJ1jh61tWsBwDM22t8laoEAg6nhoDGvOjNzNz8NqPO4wH91J/MVZ5bxBuWwzQDkwMAx3XK7H0qjwnDrcvMHL4qiEKrFZJZwZKkdAKvcddFnh3FpQkKQo3OTHEamT8TeXWrFg9cuINy6qUwdKHY7ZYcw6nD7RshzMJJ1meWvXpVSzzjIK3ZkKxUA5jQMwUEggRuDvtWwbA6uv4n8hFc9e4b6oovRcV9QIX8QK17F/NFcbMA3zE/+1Owm+cugsOHUbeVR9rMEt8LU0phMBQM6k6j+6pXeNfN1XABWKgkMSYAM7iN6Pyl7lxXJghXKgqImAJ0k/aJHtVItFy9OwcH/wBK2at8mtkcPbndlzPq5Ln86jsn33bxxCleFM6eulWMZsrG1we3dbbAW4EydZ2k7zRuJ4lbYBbLvHEAKSZgtt6A0Buar0S6f4AP8TCpc6cm2smcbls+erYHX0c1V4fh2uXGVWC4qrRiCzSXHU9MdhrrS3l3dJuQwzGokTUeEYThbuGm9vM3hVBj0jQedEPNTko7IgMyrLOJ7xC/Csjc+NaDuFBLEAAEknYAaz8gaoNyl5U5ghXRvgg91gejR08Kfm5ns06MxY+YQZAfzYn+GrDT9www45c7jbb6dapXVlh99fMW+GyEqEEmZmTO/TlpUP8AaDtqihV6FwSxHjiCMfck+MVO3zBh8agjxSZHqpmfYz5VX4Xhke44uanTBSSAVgSQARk2Uz1Ajai8VwXZjNCxVdWQkkgDcoTrp90zptHUahzEFN/FIWCOX3/daN22wBq4OGPNKSrbOZ1POZ+kVo27gYAqQQRII2o15wYxEaa6zJrO5MP93teahv5u9/WtVELKFRS7zOKr3gNgSSQAJ8YHyrRG4QhoOukAQJ4ATXnSrZSn1sMgqgkDSSYNVqJavFTKkjppQuOW5aUlrTKBuzlRbEwBLoWkkmAqgsSQAKMlotsD5zAx/e6CNvY0jF2xcT3Sgry1Hvt6b016zuLeC4kpJ25/v61CaVGhBvLHyMD20k0qtZulV8nMikC2OMiPVffXePKh9gfD8qhSpAmK4qB3mp9kesD3FPAHUn0/zP8AlUUQkwBNMykGDuOnhS+tJ1ipC7GwA9dT+On4VR5y5NsSSe/b3/fFXbdosYHueg8z4VV53cHZqq7G5bk9W70+w0/zqnewLdz/AFP6UWwaVX7En/qJ/UVV5bH6Q0z+qG0axcPjtvROd3gxtWwIljcOpJxQaeXxsnTpQOCP+8DztN+Dp/5VG6+V+4eigWh7DJv7zAfwVm0v93hccSY/evRHLI3HafUaJSFH2gfOqmB7Q3Nccuw6wDgHB8Jy09xWnyg9106I2n7r95fxyH8NZwxbvrZdvt5C35TILR0G/pVrg+Kwuo4+G4OzPgZhkn308s6hw54sXKJSUhQjXiefvVvtBaJvcOehwLUhRWI4DkfIT7VX49tOJPr/ANFK27awoHgAPkKyLtsOb41AZ7i+YEBP6UYcVdiJt6DfBunlnVi0vmbe5eLpiVfU0OxXBLzEMOs02yZyoE6gbgc6Nzj9Q/lgfk6n+lUeIcK85sjERCfEwB8ACdCdx41K5eZuF4jNsiC6gwBooToPOanmUuhwpYQ6sAQDBKkbkA6r+NNxFxDtw05mKUlO/Eb1J2et37XD7pgNhxaF/h4EwPv0oCcMGuWiUun6xWLOLkwst8VzQSQB71ucXwC3VgNBByUxBU7eYIIJBHUGs9uYXD8KKn7TtkR/Cmn96hX77Pw9hiSCzpOOnexcaRtqNquW7tq2y4hBKwBJnjwoTiFtij95bvPJSyonKmOBEmd+vOn4rgnVfrEDr95CGHqUnIeOk1LguLIZBlmjkKCTJUkHGGPxKdtZiR6VJOOuqPsuejMSp/ixEH1GPz1qpw9mblu3MkMbzmIAAJbbpNxhA8Ad4oc0ppD6DZqPiOo6Vobpu6esXxjDafAnwrESTwjl8p5V0NvhtQJUDQbjT2B/KrfKuYCwxDJkCXbK3JYliPjUxsoCjfbpJmnYnIYzPlVjgf0cZfpIYvpM5FJlj9WbUiIjQgMDNEu0CGl22V1Clifybjh96GvPsCW4HiptSUnjm4+W2tR4/mb3bjMC6LARUbEqRqWNy2ZVixIGskBBtJquHOKrJhQAPYATp103qfE3LIYm27Mv3GVw66ToWXVT0yIM6SZ0kbS/Zb2Ig+2pBqfB27RDQ+HQUkCDIhXrz1qDFlXinD36wQTIgiPTjQaVKlR2gNNT0b9Ebwj94gfmaXYqN3H8IJ/yFNzCn92qpWcQszDCY/ppGoOx8KilhnM7+JOw8ydhRbYXoug3Z9QPYaE+WtUec80aFtoe85hJ2Ebuw2hRrG2oHWolrygmrjLBfUlpIknQAcT97mmXmSm61gd0CQHPw3WUAuAR1TL4f3vAw/G8sF1QO0CwwaR5T95Y61ivaztIlvSJa0x+IOsvbYnrmA5Yft+db3B8aj2Q+PxqGB+7ImPYzVNl3vwpC+P6Vo8Xwo4Wpp9k8teSgJ086Fw/JxbOQUsYguWzJGhiZhRpsIrJtcrvC2Vm3JDS2TasxJJjHxM1tqxBkaUXtwfiE+Y0b36H3pX8PZdSEqGg2A0odZY/eWi1uNr8StyrxH3NVrFsKFUbKAPYACs3l/JyuPaENgYRR8IAPdZvvNGw2Hmda3EsagjvjeBo3y3+U0FzqY2qwthpxSVKE5dqoNX1zbNONtqgL36x19dazf8AZOpPauAWLQFTTJiTqRrvRLvJI2vOQdjFv/x38quVO3cjzB3B2qsrDbUkkoHzq+32kxNCQgPEACBtpHpWc/LY4e5aUyXzMtp3n11jahjgbp3a2voGY/MlR+FbGCnY4nwbb5j+tN+it0g+hB/I1zlhbOZc6dhA3rrfHcStgvuXIKzKjAJJ9tPlWWOWt/a/+mP6mjWOAUWhbbvjWZ0mWLdNiCdCKvDhH+63yNETgWPgPxPyX+tSNWlszORIE6GoLnFcRvMoecKoMjhB58Kxzyk9LrgeYQn+Yj8TNaHB8sSyusie8ZM3HPiSdtOp08BVsYrtq3joW9vsr+Jqhzm4VUBlgNkzAmWZUUsQZ1AY4qdviIqNNuxby4hIFWxd32JqRbPOlQJjoOpjeOtH4fjRdDC1oqkA9AZAYGWjIEGQdj0qX6P4svzJ/IGs7MqTcO6wl4RviAc1A+6GmOqmNwK0+zQ6h99R3Tt7E1NbvZxrvSY1hZsnfCJQQIJPuPry5UMcEuWWYn+KPsgxp1wX+UVI8MekN+6Qfw3oy2xiQCjEneYYeUNFV7loqdQR61YSANE0EcJIBVrp/Q41AinqY4lvI+oB/OlT9ahhPOn/AEY9YHqQP6zU1seRb0Bx+e/yoYvx8IA9N/malauAt3zI13kiY0mNYmmknepE5Jgff35Ua3OQLKCBIiVEegJrm+MOVy7pBN0cMIPwpAZgD0kFzP7vgK3HAk47TWHdtleIgDR2S+vnCi1dHkcCG89ap3gOSRzrU9lnGxfZVblJjz9uUxRuoI/t0UeikIf8LUTko/3dP449O0ePwqm7sltTickBfQEzcuEgDuiWguzGPKr1jiVS2qrZvjBQs4r3gABMM4YE7+/SqlopKF5lHhWn7UMP3NuhplBUZkwOn7n5VbpUDheOS5IU95fiVgQ6+qnWPPY9CasqhP8ArQep6UXC0qEg15e6w6yvI4kg8jUrWOuRI00jxo7McQXAYHrMN169djvNQs2wSAO8T5wv+Z/Ck/ERpiunTWPzpp1pyfCnWm7FT8LezaH56g/Ol+gv90n01H4TU0RSuRUqJiVMj+VjP41E8GYlDmPKZHqu/vtXZqUoB1j2P71OxYdDOPSNTjE+BOxqFy2MiWZddYUT/wC341C2VIII7xIgztrSHCsWIAmN42+dJx1pPygJE/fkKl2qjZfdtfw2ojKYHaNA6L19l2X3io9234M3zVf/ACP4UBmJJJOp69aWJrirLofbh6xRTxUaIMR4j4j6n/KsjmHxMfu2ifbtbZP4LV7i+YpkfERKorMR6hAY96o3eKQuobNQ4eyc7dxR34jVljdYiftVUuXEFopB1rSYJZ3KL1t1aDl11iBqCBVjilxdm6q1px6NNpvbEfgPCn5WoGVs6LbuMg8lIFxRHkHC+god9HYCVMsltW/eF0E+0EmfA0Tgjl2jD7V1z7LFr/8Amaq2k97Wn7TlIsTP/cI9/wBquXEEnGSBsf8AOnt8SVEbj7p1X5H+lSscSVkAb/nqPfc6UFlgwaM76GvMJjxJNEdkOuq+Q1HtOtKg0qSKbnnhTkU1W7lwjS4pOmh2aPJvtD1kVW410S21zKQPskd9iSAAsSGJJAA8TTCsASamTbqcWEN6k8ONC4nmvY29ZORgKBLOx2CjqSPlvpWDfBdi/EgxjFvs5ZbJJKkSBrdkL3o3MACNbHD8GbwF1iO0OLI41FohjNtVPTSGJ1YkjSKs8t4MvcJZ1K2mKpoFm4R32hZnHKAY3L7kTQxbhfXlGgr0C2w5vBLX4u4GZyPCOAJ4fufaqZvO3cfIMssRClmQk4tCmG00YKdCNjIktixpKCy4/ZLIfwy/pVvjbS3T3JJtk/WqwRUOzAM4OY0hhiV0gmRAzWvkhWKW7hK5yodXC66tgrYjQ6hoOsCqSnGSpWRQIG/SjtjiLi20fFoKVq20JmOUSR6j1qd+wWK6XEYHusRkUJ+66zK+KPoR4GK0eB5lmCrwtxPjUbfvCd1O4PqNwaHY4c4ZM4VYy7hYnGJku+sR5CknAIqAvkS+osKBBO4BG9wjqzkid9Ipz118AAtfHYc/28/lQ65+Gx0KZYE5d1HQJnlpJPSADG4MEGt8wtkwHXXbXQ+hOh9qucPcWZIyHkf6ig33fGHFu2h3DEuW8ogAn0y8p3qVzgVJZVXsrqR9jBhkoZc10lCDqD+1EEaU2+0ZP/I3pzB2+/OqL3YxA/4XtY2UN/2HoaIiAgywWNRPXfb8KGrEGRpU+HdXtB5IY/Z8DMEbdNfcU1sCRO0iY3jyrVIUFpzDY1gHW1NryHQjerC37hUtlIG8xP4ig3eIZhBJI8Ony2oXF25uC2jEAjNm+0FnEBZG5aYJGynrFNZ4C0WKSWI7xVrjMPIlWJHUb+I8RQS8xli1cLeUkjlGlanD+zV1fMh0rCUkxqSZjiB/OtEs2y04jKN41j1I2qpx10huz10ALlSMu9OKhtkJAYlvsgTuQRPm1u1ZwxVkJIANpBEdchGLQNcTrE4+BrG2WJAZSWUXFbGbd5CAO+s7gwJBGhX0qNjFk3qciRlUeHOORq8jBEYRcfEP+NtPH/tJ2JTyHME8DFEtfCAmWI2WyoxH/wCR9CfMR71K3cZGWcgG0h7gYt+6qqTp6geNALXQe8l0/wDKuWyvtni4HlRLNl9cV7KdC7HO6R5bge5MeFSBhwmMprTrxrD22+874HoNT7b/AKVDjeJJulJYD4EwBhrhQucmBHwCGiR13OivybjmsYW7gCzKWmMDIAmEcCIeBMjfyIIJhw1trZRToDurSytMzkDIfLWTrPqZpIlvvrcAZyArBoCjvGIaO4GLFgx1nzFTKbVbkKBmfuKDM3bGOhbDoyqBlPOOB8+BG2ta7tJJ670sSTpJ9Nao8r5u8IrmQ8m05AJYCSFckfHiMp+0PMGda1cLGGcxr1gHTbwE0UbeDicwrC3uHrs3u6c9DwPWhDhm8Pnp+dKo3lAYgGR0NPUutUDlBj6/xVhS6oJgqYOJ1GsxvtMHUGax+LvhrhYI3Z2fMEdpBDnWC2AMDwJbwFWOO40paZtTgpKr0yOij3Yge9UuEAtqJVgoAQu5IJMklmQ7KXJ7x6kTpBoXeLjwVvOydkl1arlWydEzz4n751X41rKSz9j2mrFS8zue6OjtC9AT50e/Za1wy21Yh3KWs51DXGGbT46uZ8Yody5bEJbgoWtqQifVg9opMsukkaRPrWnzKwLlp8TiwGYH7S99cT6rsfHeoG0EsuFO8aVd7Q3CU3ts2v8ACDmI9Y9Yg1U5jbRexSPqkkkAEqCqwmY17oM6nTILQgZs3o7ztcPaAas1suAMY3BsCBG+o3qxffG2LyExAdlHVDBJHWQpyB6wR1qFvlD5sVuAW2AXug5BcncBWmF/WMJHSIjesi3dJ+HDauCpHU8QfpWqfsT8YX0EkKRlI08IjQp5a6H0NG5Wi3gbz6oSTbXZFRSQGI2LN8UnYEARBqXD3C19zbU3WhbdsLqWYBncDoB3lyY6CNdqp2kt9kHuQVJ+rUyVVNkVU6nEAzBJJPTSup+hCA3blyCvZ2wioRBi4wYtH2R9UBB1kHbSY1rVdPFThJn5dB+lOaYRY2yUMgCI9TtJ/XWuh5ByJbCLlbt9qAoa6NXuNiMmLESJaSBOg+QH9IuRrdxuKCtxZHaLEqkFodTAuJMd2QQTII1m7wd7vOxy1gmSxACiO6uw03C7nxrJ5xzU/oly5LZFbtlAJCObj9nbbE77oQegLeNXYB32oaQpKoG9cNybjQZFwFczmgGoOSrcZZMQRkXEjUN4qa1LnEqoJACgalmMkAdfAfKs4p31tAareUjzUcM+MeykfwmrPMrIWy+bAGAFUasXkYCNhLwN60GFXKl2hUr8ug9BNYzHrFKMRShH54J6EmD69KlylDdu3JLJK5u+OTKqhQqKo+K4e0yjULmAZOldy30YsGyLWBAUlg0ntA7btmNcj16GAIgAVw/0W43DmBE91mZZ8DdTIDzOVkezqPXvrXM1VrdpnydknMwodhiNFH2mJJxXaDMCJzgUXCXDurU/f0rbraNuEsp0SkQPvn1rjOf8oFpuydjct3QVl0xOWhC5ABHJEkRBBtnSud5coDNZujUMSh2IY6nEoAEDAhlAOve8K9S4mwLi3bTkst3IQwXuBlAhYA0HxCZMnfQV5txHCJdPZXo7VCUMH4ih1xJ7t1clJgyB1AMxVcSGzmToOnA8xV5gl0ZFwT14jkavcJxndKsiFkOLHXvdQw1jvKQdNjI6U6cyDOV7JQAcQwJEsFDkQDpAbSd4PhricLauC72TXD2igQS2t5BrqcSVgsSrCTAcGcZqfOldLEBAqqwIls82LD4tiykFgftGV2GVHxjXhbQPxaZjwI6dTWPX2XBceWTCNcgAkg9dIgeeo1q32IVWdAAbLECPtWsVcoT1gOQvhivnL8xsAXEZWK5Hsm0BJEMU1Mj49NtcoqdvgsOCe3sRbcSdCT3tSJ7pO+M6THSh83YNw9wnQFQ+ukDR/UR/SnYU733fpG0yBy3p+LA2Ltk9urRKjtI0GvoTVV+GVsjddTOItlN0IJhkgSDmRtPwgEkTGjy++bqyBLKcXxBjIeA3AIIYeRjpVe0yEliMSoNwSCq46gMFyI0UgE6EaaCRQbXGBb698zcm2wYYvPee2cdDtkkx1E6g0Qtnci/OifaHDE3VmVj8SdRz6j75Vsfoz/db5GmqBNKjkmvI/D1qlzMSqLtlcQT+7L9f3Ke3xLd6FyVDgde+xgSQAIO8R11joKhzMSLepH1oEjcEo4G+m5p0C20KksS5YyAciWkmMR3YHXpAoLdf8hr1vsomMOSRxJ/WBVLmN0pazZwmLZIj4y2DC4AT4mDoNACB0k7COCARqDqPMHasotDO+oJC2rRKFmgLJhTqwLZE7TjO1G5Txq2h2VxcCCey7RgAyToogwWXbEmYAMb0+0cCSUnjQztbYKdQi5R+XQ7nTgff9ascNZe0ICF7Q2IIyQfdhiA4HSDMaQYmqFyXY27CXFAEslxylqGmAqAliDBECF/I7T3i2+seGw9ANqzea90ZLK3IOLgqNNJBzOL+h9elUbzBGlBTjOiuXCh+Gdqn0qQxceJA0n837efHrUeE41WK3LjIGVTFtZItk6NlpOf2YgRqBOVdTy/lPF22XiFW1aAUllvOwLW9CwdURsdFyBmQRqNStU/oPZ7U/pPEMptWrnZ2SRj2l0vgHYSdRKqNu8zGO6K7H6RMeyRBtdvWbTfuPcAYD1UEehNZ5FtkX4tx7Cto7fd63CNjzGp/aszjucIlsX7qcVw3cEsqKy4uVgF+8g7xEE4kEnbUVi8x5qeKZG2tLrbXIMWMRncYEhmiQACQJJkk6dlzTVrKH7d0E+Ythrv+JF+dcV9Jvovas3Q6LFm+TKKSLYuAFiMAcSrKpYCN0PQgVZFuq4IbSrLNUVXabMF5aCqOVZ/MLKzlrmzWwPAlX0I8wjMCfuk1X40Tdsj7OTn1YIcR8i5/ho9ngkQyqKp8hG/h4e0VK9aV1xYAjfXxGxBGoPmKOW+EuMWrjGeSr2FZK67RM3GIMXXdwlG44n+jtUF4HuMsmWcuGAhlOQZfIlWAjp3R511PBfSlRaC3biWLwiWuKWsv4lSGXGfAkEftDU8meAEgozo20hspnowu5BvzrqPo99F0ucOXvA3Gug4dpDYKRipAgDJvimJggCAKBLw64sz/AJCCDWubxu0xJMMhQUPsT9KfmHNbiWwnDK969fuFe2xCWkcqScO0YAwls4qJGgLEnQ4HE8va0i27tt7Q0CMSrAuPhh1JGciYYgkzoZrsucub3L2uI2Li0L6OdcXRRdUnxhlj0Jq/csrdsY3QCroMw2g1UT6a9RsfQVA62FjWrLD6mjzmvLeP4a5dXW2wIiWtuuLANOqlkaJkgSCJ31M1+HtIWDXr5Y22JFpy0odGEi4SxYDaBqDua3OO4W7avNYd8QolbgWbly2dAwmFDfZbQ6iYggVFOECr9WZAk9ctdSWnUk7ltZ8atWWEvPplZyp4Rr/XyqhinaK3tFQ2nOviNo+WvsfOql1Wur3iUQ72wO8y+Dt0nqqxuRJ1qfOWVuHuyIODbfC0giI+zMx4UQ6bkD10/Os/jrwcQAHtqcrpBBEL3gv7WsMwH2R1mK1DdqxZMlKBGnqaxKLq8xm+QFmdZ6JHH5e9F4p1LBbyqCJIWMsyYAwJg5AmCsdR0oPMeILIxAxNpldsviGLLcERIIMeO09RRuG4nEYErKOVOTwQhBKET8fdKjz18Krc2tMFvEFcXtwZmRirDQbGQ3tHWdBtevK8ST13rXbelSY60q0o1FfP7icqynkapczsl7TBfiEOv7yEOB7kR71WtcQHNsqS/eFySPhR1YwSBHwkCN9B41pg1l8HaFhriAH4jdQDcq0aL6MMY/d8RQy8RqFit/2OvQSq1Uf/ACH1/f3p2vzctQwd1LK4UaAFdTucYZF0J8qe1wwIMKrAMbaq3wKiviYEHXQnbWFFT5aItYAGbcrGgJjUHXTvBgfUmlZlLoWO7dycDqjgKWGm6md+hneaH16GI3PGqHC8usse0KqmQJtqncIRdcpSDkZB8gQOlan0Y+j/AOmXXt3H7qqru0HtSHkYa9yQB+sAJ8p1FeycMUBD28jaiCGQwe6ejgREwDHjBrd+gXF9lxrWX3ayFRujhGLLPg2OcjrhPWBG6tSGzloTf2TDqApaASDv/W4+VXvpf9HW4ewb3CMbdqyLd27w6kBHFgo6uJBOQS0FI0yAU7rr0P0o4pEt2rrEC2nEWbjMei5EA6a7su3jWnesq6MjCVZSrDxUiCPcGsHhuFN7grnBu0XbS9gW6yFmzdH7wCvP3gw3BoSFTE1RIiuf5z9LrpuLctoVEXLNpGjMNdSBcfXQqUBxGy5Trt0PLEXiuXrbU4PbVbcj/hXLQXFh1gwreat5muJ4G2RcY3cyVLWwtwILluCMssAFLlh8UCVC+LVq8s5keEvC5qbbgLcCyZUEw6jqyEmV3ILDeJNKsf8AAHEb7jy/fjQB3GGje9yPwRlM8+flw+dA7YGRct4upKsAYKsDqIgg+wggg9aYsnRW92H9FrY+l3Bp3OKtspF3FWCmTdBAxe2BJuMAYIUElcT9kA51zlN4KWNq7AE6W7k+wwmaI212242CoweNZq9wu4ZeKW0Zk8DE6detD4a2124tq2AhuGCRuqfbIJ1BCzB07xXxrqPpPzj9Et2ikjF0JRADNlP1gAI2CERGuWA8arfRiylmw/E3GUZAzBkW0B+E4z3y3xKNZxXUrricZxjXna9cEDZFPRRsumhOssdpkdFoctPx1xA/An7+f6UZbWcKsxm/5FmY5fwB8zROW/SVRwV6zchcrXENZae6yuty4LfkyhoHRgsjYiui+kyN+gXEWS7LbtgAAsWZ7aaA6EyetcNynkxu304cmbeS3IwmLKNkwLZd2GxRe6SRcGvdMehcY+fEWrYEhD29w+EStserXJb0tHyoZdNhp3KOG9adl5t9sOtbEfY9Ky2+j97ibIbirgF8Em2yKB2Q/bAMXC32gDjoI1GZ4TiO07YW3Zli46Y2iwUhC6u3aaNoyjTQQ6jvE17Aa8qRweKuuY+tydD0x7Vyw8tXRv4vKpLR9zxIB0qyzYW7z4ccQCQOP37TVS3yy2t1la2vfIKGJEIASsn7QaW/aBPgQG462bauoGjrdZYnRjqwIHxCCWXwxI8KPwltrht3CZVQSkxk5YFc2xEDunQAfaJPQBuFdSVfYHJbagHFR4mPtEAnXQbDczdAo2EiISI/b7+lNx10dncIUMBbOLCCDIOgjWNAfAzQuN1wtLBW4yKCDJxU5OT0IwSJHU60Th7wltQA7nEePd1I8ASrN+PWocv4Wb9y59kdxBGgYhTcP4KPUNU7SM6gmh+LXnwdot+dYgeZ2rVbelUltMdlJ9AaVHprw+CdaDQON4TtAIOLqZVokA9QR1UjQjw8wKPU7d9U7zxiN8iFGu2p86jWAUkHap7Z1xp1K2jCgdDWZyi8criOuFwsWxmckxUAoftLprGoJ1AqV++qX83+AoEz6IwbIho+EMCup07upGlWeJ4RLqgMARuCDqD0KsNQfMVUHLbiAhHV1bdby6tIgy6QTI0lgxjxoW5aLH4dRXpGH9rWHEhF0Mque4PtqPs1LiL8XTLKDgOzLnuySwbrqfh84I85COIZOKykIfq+zczuuRAXoW7Q6qd1ND4SxxKIiMltgkCe10ZQIGYa2TOx08POknKLptC0z20UAgxkzQGBWCccSsCDrttUHcOHTLRpfaDDMsl0Hjx9vn8q9H4X6YWnthndLTKR2ltpLNoQOy1BcFoggE9CAdsLi+f3TxK8RbAUqMBbMfWWyZxuMJ706qRIQzuC04nDctVDlJZte85GhbVsQIVZ6wBPnVuKlt8LbTJXrPyrBYl2gU45FpKUg8dz/H611F/g7XMLYv2D2d0d1g46jXC8qk6gHRhOhBGSmDl8HyPiWd7fZr3IyJudySAQAwWcsSG22ZZ3irH0e5FcuJcvW7xt5A2Qo0yNtiJZ11+3dGxI7jDbXofo3yrsQ2dxbl0xnixhepEE/wBozmYWZ2G1UkOusEtoV4RtRr4Fi8Sh95HiIExNA+jXLrXCrgWQ32LFghLFZJYomkqomTooLEsRJraXj7ZVWDCGwjeTmYXTcSdPal2YNwOGWEDqQI3bAySNtB+NZnD8sW3eVmurOTEJkBK69mIPVSzH3pmh1NF0ISlOUcBQ+ecit8S/cuKl1TLCMgYEAugdZYdGJkAkeFc3f5JeN1rduLpQ4ksoshNJBjNy6HbuqNjGVdlwHLDaMs4YLnicYMO2TFzPeOgHSqPNOBui+Ltm6CbgUG27rrBtj6sHQ91W3mCzECToveuNj/GaqXFjbvn/ACJms9Vt8utaxcv3N+hulRsN+ztLPnGR+Jm71f6M8/ALW70C9dYsLmyXmIgJJ+BlAxC9VUESchVT6QcuvJfuXL0EMqEXVS4UVVlSrGD2YkC5BMA3G1NZr8OCCpKkbEMDHvkPKpmbBD7RUpXjPyoJeYm9ZXKW0oAbA0HPy8v7rqPpF9IQidkrAXnAVsWB7HIaknTvbhRuTrECuE4Bu6rhfimAIAtpuAB11Ay6k67DQl7lbov1WGIMhXXJVMzKONjOven26ULqkBENq7gMi0gPkdYnCcpZidgPypiLRTGhHrWuw7FLNxEpWAeRgH58OtE4DiAEMN9XbYpbYnRkUACZ0YKZUH9kVLhLh75ghS5KyIkQJIHQFySJ8T41XLszqVtXiEJIlAokiFHfxgKCYPpvuLCcDcdpYC10lSGukTMTGKa+GXlBqyhlSthVl/GrG2TmW6DHAak+33pvQLNx5NlN1Cw8aW0IOrdCwjQdZBiAa2+F+rQIhIVdN99Zk+ZJJJ8SaJy7h7VtSuMDfSSTvJJmcjp3jNQIonbsBvfevM8cxpzEVjLogbDj5nrUmuE7kn1pVGlVuKzmY1OzwrP8IJ/Iep6e9B4vh1t3bNx2VglyCAZC5qbYYkad1mHoGJ6VPjePfs2gTipKoNASB4Dcnx3qhxBtOsG9edGgPhYVRBIB1uAET5ZNr40GxF5AaLSwfEDsCfnRnDmT3gdRGh4mPOB5c6sGEuXLKLL9o3ZpMBVZVeW0kIpZpPgIGsCpvwaLcVUYtcUntrhyg6HuYg4gziYA7gUdTro824+1i9sXCtwjE9krPdTWdQgJHvGhPXWs+xwtns2i+6G2pYgotsIB17JrYJWfM77yRWYt8TC+7L5UEoAgD8x5k8ulaF3D1pStTKRK5knYTwECi3LBGvTxGx96HT2uJKgEnEkLIMRJUEgzvE0S7aR1Ik2yRuCY9juv4ityFynMKxhbGaOtYFzhnuFu2VVM4ZMe4AP7MMZMnXpJIE6RXU/R3gVu37dsmVxZjB1KIFGhGupdBI6Fq59OQXYBcqSRq2JuHw0YtHyA9K2OS3P0e7bZFJ7PIY9XVpDr4ZHcdMlXYTQ7u15FkCJ4kyT7baUXt1tJuW+82B9Nt9eselemcNwyIoVFVFHRQAB6AaVR5byuAy3EGHdCq2LNAJOrKoyEgEAyd/SrvC8WtxFdGDKwkEdR+Y8IOojXWi5UKmvQQqBWS3KnFu0qi2wRnZkaQjZFsZhdcZ2jp5UM/R4l1kgoqWkIP/EC5T8OoIJWOh2NafHFjafGcsGxg6ziYg9NetZHE2L5LABirLwykE6yCC7KZ3EQR1memrgSeNPC1VY4rllxp0Ug3muatpibeI3VuvSP86KeBbt1aBEIXJKkHEEAKpXJSDBBBjyrSmlNNzUmc05Fec8+4AWb7ouijEp5Iy6LP7LK4HgoUdK9DvXgqlmIVVBJJMAACSSTsAOted884/tbzvqAxAAI1CKIWR0JJdo6ZgHUVcsc3eiPWgGPFv4QhW8iPP8Aqs9LpBkEj0ouatuIPiBofUf5fKsrjubpbyUa3BoFhoLECBlERqCfKaDwnOhCLc0YllLaKhIyIIk9QAY1iYo3mTNYhLDuTNGn2Z/mtluHI1iR4jb5/wBDrQbFh7huYuAUICqQMSCgMuYkSxIkHTE6GIpNxRRSyydoCnViSAB7kgeGtPxHD8VIZVsdoNiruD44t9XjcX1jqQQdaE4pcd2gIDmVe43+fSr+G24WorKJTtrH1+xNAX61rSd4ByxcSVaEBlSVII7+KmD4661PhHldDIycKdyyq7Kpk7yoGtWuMs2bebNcS1cuIyyXAxyABKqxGshdQNYFVLPMUAAQWGRcUm3cZmQEhVlHA0kjXX00NVLHEku3BcWYkAAcJ49N6t3eHqTb5GxIBJJ9/p+lGpU5FKtNFZqivy+6FyNq4B+6CfkjFh8qy+PuMQvZq7MGBgW7hIhWKkjHYXMCfIGvSaTGvMFdqrlbakOIBnzET716anszbNuJWhREeRn5VxPA8Rat2VE9mABKv3WDRrmDBLTJJO/nRRytuKa2yritti4uXEMHukAIpxYgkg5aAYgienQ8Tz6xaui091UcgEBiQIMgd490SQdJ6VXv/Se2OJt2FBcuQpdSMVYglR+0THTaV11igzSrjP3jSDMFU9BudtfvetI/cIU33ThEHQ+vCuX5j9Fb4uMzWheBgKUKnFYGmNwqR3sjInem4b6NX0MtbdbR/wCHacFw3i2B7imfhQnUGfP0Cnp3/wAxdFRXOp3OoPyNN7lvuE2+RJQnYEA1yHC8ivF5t52lCtPasTkdMdJLqN5Onoav2uR8QfjvKo8Fzcn3YqB8jXQVi87+kgsOECBmjM5NgoWSBrBJJKnpAjzAqwzjN+R3ba/0PzNU14RaPOZi2J6aD2GnvReWcHf4VibbrctsSz2mBUlj9pGkqrHrIAbrr3q6LhObW7hxBxfc230uD+H7Q81kedYnJ+aC/aW4FKgkiDG4MEgjRl8GG9Q53YLrbWGw7RC7WwTdRBJJtY95WyCqWXUAsQJFT2eKv973T2snfYj6H71qRVulCPAIjhWgl+81xzFxce27pUdniFIt46d9y0GdRuI2oY4y+bbEhg4tWYxEhma4ZZRB1x3EaEbbUz897Mdw3L/gjWLouDy7TEL7sPUnejcP9JyVm5w/EWz4QlyT5dk7H5gVpjctJMFQ9xSBz/wq1wylmtZZyguN3w8kk4akj7paAYOo08D8dzS3ZA7RoLfCoEu5/YRe83tt1iufvc94l21s3LFrxTsbl9h4wXxtewuH0O0HSwXtGwtztAzdo727wcobbA9rcugE97CBJ1AgRMQrukd2paCDA5iozKlAER/f80Dnj8VxBkIi2hBWybkOWBnK6VUoSOig4rvJMFeebhb4OvDXp8jaYfMXPzrt4piaBsdobtmcoSZ6fzUF5gVtdkKcJkdfsV5Y/JbpbO8nFZxDAW7oQazC9msEDWNTPida1OT8vFoMbnD38iTq1m65CaQJCkAabDWInWu/qUVUdxR94FKyYPU0XQ020E922gRtCdfevPuGtF3uWktXILHFCptwhCye/jguRYjYjSANBWiv0X4lh37ob9l7lwj3KIs+4NXbf0O1QF0xRg0rai8SDM5lzixO7ASZMVW5x9NnR3Fm2vZJ8V65lEligCIsTLBt2Gik7FcigxC5uMjbAByjcgE9JKvpQgYRbha1mTmMnUgCd4Aj51zf6D+jsy3LfZsHck4nEgsccXiCuMR6bCrXAcnucVdRra4qkntriMU1BGKAlTcJMGQYGMzsK6zk3P3uFVuBQXkKyZAFhMqyP3rb906SZxOxEHZNVHbp5h2VCF7z9RR1Syu2+FUkZYj09/nXHX+VcQhjsu18GtMgHut1gVPkCw86VdhSq8jtJeJSAcp9P5rMq7MWKiSAR60SaVDqYrFmtIRXI/Ta5ayQD9asFjsq2iZIfxmO6OhBbQTlyPKuVM17ARLuIyyTFoZ8vhDAYHQCQZEaa16W/wBHrBvdsUlyQ2pYrkAADgTjMAaxOlNxHI7b8SnEHIOgjQ914DBcvErm0Hz61rLLHWrS2FugE+FWp1hRGgA2yzz86z1zhS7h4uqI3Gg5A8TvP6VHkfJzw6EG69wsQTkTiv7ikkqPczWoKaaYmss46p1ZWrc0eQ2EJCU7CpTQr/Do8ZqrRtkoMek7VOaY00SKfE1OaVQBqSmlGlLFKKapTTRT81dSiljSmmJrprqYmmp2qAinJk0tTqQNMAKljUlNNTiuZ5j9FSzlrbqAZgE3UZJJYgPZYFlkkhWGk6GumUVFjU7Fw4wrM0YptY3LOQ9lgWIOHwIgxRTBE6ks51OpPUmJ1rXNPNNFc8+t5WdwyadTUqU0qimlqNTQ0qVUjXGnNIUqVNFNp2SoRSpUork0wFI0qVOFPpCkKVKlrqelSpUtJTUppUqWupE1AtSpU9Jg04Uw8qs29RSpUilGmr2qZShUqVK0SZpiaamBpUqeTT6UUqVKmTS1/9k="/>
          <p:cNvSpPr>
            <a:spLocks noChangeAspect="1" noChangeArrowheads="1"/>
          </p:cNvSpPr>
          <p:nvPr/>
        </p:nvSpPr>
        <p:spPr bwMode="auto">
          <a:xfrm>
            <a:off x="520700" y="300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2086" name="Picture 47"/>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0" y="4608513"/>
            <a:ext cx="736600" cy="113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7" name="Picture 41" descr="Muncle Trogg and the Flying Donkey"/>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93713" y="5175250"/>
            <a:ext cx="1042987"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 name="AutoShape 49" descr="data:image/jpeg;base64,/9j/4AAQSkZJRgABAQAAAQABAAD/2wCEAAkGBhQSERUUExQWFRUWFx8aGBgVGBgcGBoWHBgcGB0YHRgYHCYfFxklHBwcHy8gIycpLCwsHB4xNTAqNSYtLSkBCQoKDgwOGg8PGi8kHyQsLC8qLCotLCosLC0qLCwsLCksLywsLCwqLCwsLC8qLCwsLCwsLCwqLCwsLCwsLCwsLP/AABEIARMAtwMBIgACEQEDEQH/xAAbAAABBQEBAAAAAAAAAAAAAAAFAAIDBAYBB//EAEYQAAIBAgQDBgMFBQUHAwUAAAECEQADBBIhMQVBUQYTImFxgTKRoRQjQrHBM1JigtEHcuHw8RUkQ5KissJjo7MWNFNUc//EABsBAAIDAQEBAAAAAAAAAAAAAAIEAQMFBgAH/8QANREAAQQABQEFBwQCAgMAAAAAAQACAxEEEiExQVETImFx8AWBkaGxwdEUMjNCI+FS8RWCwv/aAAwDAQACEQMRAD8AJizLMT5AdMsD9ZqlxNQpW4DrbYB45o5AIP0YeYqXhVi+GfvduWo3nlHKp+M2pthRvcdV+s/pTh2QkUaT7+FDKQRI2NQdxkWF0A1A6RyohcH+T8hUXca7kgmdeXkKJDfCq4ckmCsak7zp59D5UQw2ELsFQSxOg/x5DzqtYsLnJEyNNdp3Pr6+VFOE49cOWNwXGZlAU20nnLTBhYAXTc6gSdKCRxa0kKWizqrp7JGP/uFV+Y7qbfp8Qb3kegoRicK9q4bV0BXiRl1V0mMyk6kToQdVPkQSbHaO2zqqrcYMfiFt8oG2YyAcsmJiBrNLtLh2uWTlE3bP3tqNzAOa36MsrHUqeVZzMS9rqemnQNIthQHuqZdTKCTt0G5OwA8yYFWMPeDqrKZVgGU9VIkfSmMs3bA5NfQH+Wbg+qCtF7srS5KtFmkaXsfbNuLr3O8I1Np8oQ9Bp446tIPQbVnHwb2br2bjh2QBlcALntNOViBswKspA0kTzr0Q4c1je0CzjG/hsIvoS91/yKn3rPgme5+qYexoboh2UH/I/pTe4A5D6U3FXwgJMTyHU1DwW+9y8iEyCddBsNTt6UWJx8cGh+SYg9nyyxmQaAdeVuMDYyW1XoNfU6n60MHaYd7dTIW7tiJQhjCoGZmUxkUE5ZkywIouWrO4rs24Qi1dYt3dxBmgftrga5cZgJZhqQNBIFcBG6OR7nSnU+fPKYIIADUbPE0k+IEK2ViNQraeFjyOvtzimnilvvO7zeKcuzRmy58uaMubL4omYp9myqIEUQqiFHlWBscSuo2Ls2mjNju7XKBmVbgLsUnTMFRhB02IiKiCBs2bLx6vb5fNec7LVr0QXK7nrBYvtCxNy1Z70KMTat23BdnErnvABpZsqq2jAxm9IJXO0N21h8M9wWxcvPBBPhFshrmYsuxW2ATAIk6CidgJBVc7Dna/++i8JGoH2m4ld+1MQzIBoI5gae1argnFWKqlwy0fEdyeh86G8SxNq6uHuNauI9+MgKSQ2UtkYLqDAJ2jSosPcDPkU+Ma5WDKwExmysAYkRMRWniZv1GHZGWVl58tEEbA1xN7rXGlStDwid4pVz2yZtYLE9oWJ+7UKOran5bD60NvX7jFWZ2O+WDEAHKTp1YEetumW5YeHUnQD+I6AfOBRnA8PV3LHW2ngtj98J4cx8iQX8y5r6tmzEV5pF7GRbhChcuHZrh9Cx/Kpk4lfTcn+Zf1IrWW7qjSQPLp8qlABEjnVtJc4gH+qz2D42pgOMvUr8JnrzFG4zLKkajQ7jy23FQYng9t/wAOU9V0/wADVK3hruGJI+8t8wNx5xyPpXrQFrH/ALdD0Wm7ONaCZUyriN7itAuOwnxDQd4upIYCIMaGQCGFs3O/U5SBzkR9dv8ASsri71p7JdlW4u4DAHXbnMGl2Ox5OJgEqi22YrnuERKgCGYgAZp0A2FZMsbBKG3qU5GJexc+tBoinFOBnC/AjvaLEr3aM5TMxbIVQFsomAYiNDGkjFw9/EPbGHsvK3UfvbqMlpMjBpIfK1zSRlUazuK13D+2mHuuF+8t5vga8hRXESCC2okajMBPKaPUz2hrKka5Q3i/E0wmHNy4S2UADbM77BQBpmY+w1OwryPFcRuXGZ3PidszZZygxEDyAAUeQFb7+1G0zYNMgJy37bMB+5JUmOYGYT035V5vNZWMcQQAuk9jRNIc877JxOtaPsfZ8T3DsqgDQnVj5eQ+tZsVuezNjJh1PNiW9th9B9aw8Y/LHXVauNflirqrt/iSqpYh4USfA30ka1m+B8VdbmNW4LmbMLoGQ+EPaGkHoVjXeJ51oL727mXxzDrojiCwMjMBuJE+1DMTwS99vF5CndPbVLoM5/A2cEDQGYCzOgJ0pGDs2tc1+ljnwINe9c467sIS3arvcCl97Ja7bDEwSoW4vgaCrhhOZV0//IN4g37uOsIlwXbD2jbdblwhgStxgctzvA2Y6AjOfMGNqr8b4HatEqmZRisRbZ5nuraowuXDmiEz5BoTqYjQaC8a9262Ie4O6t429as28wgixbLF7pn4VKdd8x5VoMZHIAWWBd7kcjQeXe+CpJI3RfC4W13tt7AQOhZsrX1bM1yczkak3CCYedtNqbh+EXr7r3gs5bK3UFsl8yi6YBaU/Db8KkdJnkG9pHbE3Ldu26OtqzcvOy6qCQbSEAFhnUNcZQTqV3FTcQVTixYe66i3gu8S8GYPKvDOzLGfwqDH97rQ26gQdaPUkVf1vwOqnRVnvYm7fsveVrIsW2Yv3Nxh3rfdnYEHwqzTtDDnRDgmBa5icVfa4FPerYBCjXuwJAzkxLswjmRU3Ce1TN3ffItpr1trloEkSFUNqdd1MwJKwRB3PezVrDXMNhntd4qO+ZENy4w70FmbN11ViZgTB0MUDy4MILa40ojck/MHqF4HXQo/bwoXXVj1YyfbkPYClVgilWQQSrbXlXDFVb1okn9rb32H3q6xRjAcaTJbQgiEVSehCgEfORWfuqSCAYJGh6Hkfap8SwzlhtcAur/OTnX1W6HXy0rtIsTIxltO30WvicFDJMA8bg15hamxaWZDL7EH6mpnxahWKkMVExI6TQDsvxBLeLBdS4VC0KATJMAweQ1Nay/ZwN1it3LYcnwsGVS08/CSsR+9rrWgMXI9l0AsSXCQwy5XEkDwWUw/aBwxLeIE7dB5VLjO0RIi2CvmYOmvyojxLsOyAvbuK6hc0MYaBr6HSPnRDBdmsFC2Lob7QEU3HVrgHeMuYrJlJAM5SNipjWk2nEUWl1ef5WhLLgA5sgZfgOK6hYMsQTroTJHKesVpezGDK4dsQ0hL15bJ1ibDB7Mzym9cmeiKas8b/s9uKJw7G7bPxAZReVeZTUJcaJgeHWN61HG7FtcGMMEhby9yik5cg7ssCTqVKhNNCcwA5zVkETmOL5N0tj8ZHLG2OHbc8e5dXg167dsO92LVkfAhYC4wZWUsnwoQVGoJ5jQE1oax3ZntEbbvYxV0M0zbfKFDLlkrozCRo2p+Fx0MbEGm7WPR5Xm3bfh6KLly6jNevPcRXJEKoUmyELIYgAFgpUghzqYnIx/n/SjfbTj32rFkL+yw820P71wkC4/oCoQejdaBzWRi35n0OF1vsiAxw5z/AG+ilsWszBRuTA9zFegYjDAWwsSq5QRG6AiRHMRy5iRzrz+8hGU5csrI1meU+XpVvDY5raSl9g3JNSN+YYZdtdPKsueF0hBB2V2MjMzQWlbPFYhfAwMhWJ0//m8DykwPlXLnEfGEUSSoYGdNTGvlEtPlWbsdsbg/aKr+Y8J/UH6UQ4bx3CyN7Z/jkgaARmkgAAADaKz3YdzR3m3W1a/grLfh5WbhFLHFhlzFSAA0kbZknMo5nY67aetELTT5abc945aRvrUCIrqptlGAJOhBUyCCJExOYnnUD4JkzMPArkBgm6J1UjYk7kDSZ5SahGx22hSpcQrmIwMq/dhEuMIzlJ+cQSN+dAT2Iztme6RlwjYZIOYhWzDMWYDMQDAEDbUmid/DrbU3MwaASqOND5KCZV22kbkjSjFWh74R3Hb+H5VdB26ytzszce9be6qtktLZTu20trP3l05wurKMoUAxzmrXZnsw2Ee6DcD2i5a0sQU7yDcB5RKrEfxbTWgJodi+0Ni38Tif3QCT8h+tWCeaUdmwXfACjKBqVF2o4qbFiVMOxAX8yfkI9xSrFce4wcVcnUKNFXy5n1P9K5XV4D2YyOECVoLjqfwkpJSXaFD4p2GsZybQIDMS9kkwO9gZ7U9LigEfxoDzg8IqriWDCDsfmTyiNZnaNaz4jRXcYmPOzeiNQeihxWHDnN4lcCDuCIJlSJ0IMg+dVbtt1jxZiTAUySxn8I+LNr51scJ2VxGLdXuJ9n0i4+me8eTi1EW3I0ZidTrl5DdcE7JWbGttApO7nxXD6udY8tvKtOLDOG50XNYnHQuGje/yQdP9ry1OKYrC28z2rpYRlN5SEUECfAyTnzCdGAOgIIEGzw/tioOl0mTJz75j8RJ5knX3r2dMKIiPnQ3iHY3B3/2mHtknmBlPzWDXsRhWStykpODFGM3SxuC7XEQQfdTp8tqLWu1Ftz4/ET1zL15gxyqrxD+x6wdcPduWT0JzL+h+tZnjHY3iWFUsrWb9pRJJYIQOZOeAB71n/opov4n+vLUJw4jDSfvbSOdpcB3hW7h1XPIz7wyLLL8TNLh4ykARLb7UI47xbEFSgtvhw7Eu3eOxggTkACpbJMksoBk6AazmcL23KGHTKf4WBU/zKSIo9gu26ZQC4IMCGIJ+sT60D5sYz9wvyV0UGGOoN+ZpC7SZQABAAgR0p8VpPtGHu/FbUTzXT8opp7OW7n7K7BOwb8p3+lJCYONEEFbzcS1ooilnQtdFXMXwe7aEshy/vDUe5G3oYqnV6Za9rhbSuU2nAEnTWonQHfYfL/GvIiVy3ioYFJE/iUkfIjU0Xw/aXFJ8N4t5XAG+p8X1oPkJBPM7eUbD+vqasYZ1zKWErIJHUcx8q85rXbj4pV0DHg5xaOp/aFeX47Ft45qWX880Urv9qJjSwB6uY/7aixvFbLK6Lb0g5CFCw3LoQBz3nzoVgMEj3AGHWPXrXosLDI8NLd/NZEuGDY3SAHTgq/iO1GIvjxMFB3W2IGvKfiPzqgVq/e4SV2qncBGka+ddRFAyEZWNA8lzTnF2pVa4hZgIBHPXXn5a0qs4RJM7GKVNtGiBdfiqwVfD2HPJgrWiD1PdEBvQZfWiHAePJh0X/dUa4JzXc5FwgkkAZkbLppGblWdUSatqK5YYh7Dou6k9mwPbRB+JXoPCu32GYhbgewxMDvAMhOw+8WVE/wAWWi/HOMPa7q3ayi5eZgGYSFVVzM2XTMYgATua8oKyCDr67elTYTHXUNm2pkJcmxmnwuQVNknfu3BIG+VoA0OjLcY6RhaNHVp0tYeK9ldh/kYbbyOQt8bd8nXG356KLKgfy92acLWIG2NvT/Etlh7juxPzrG8Sz4spaXCtbc3MzuTJ1mVkAErqN9gBpoKudoOEYjh1guuLKrHhRyGlonKoYE/LQCs9uHxzm5u1o9CB9rSZ7O6patcbjl2v2H/v2GB+aXf0oVxrB4zFeG5iLaW4g27avlbXdgXBb0JjyorhwQigkscokncmNzHM15lxjF4h8XiEF+4qrcIChiBE6CAaSw2MxeILmmQCucoV7IAXDKNVornZKyhC3Lt1mInJaQTG05QrkDzJrP8AaLsthrdtrltyShGe3dXJcysQsjwo255gg60c7H2GbCX0Bm53sEsTLDKjBWbcAiVkbBjWb7RcctX07q0r/tQ4BWFtgKVKr4jOY6mIGm1NYcyGUtzk0ddABXlWl8eW/CJxeXU7Xz1VAcKZRNm6y9AdRV3Liltd4MRh2OaBbDxd9chUERrPpUtgeEeQqQty59BqY9BrFMCSyQW2tiTBsoOD8vXp89lLw/tpi7Xx2yR8/wAqut2hwV/9rbew5/EiwPdYg/ShD3wCATlJ2DAqT6ZgJqSgdQ3bXrxRMwoPejk9e6lbw1xVuBsPet3ip0AMPtztkhj/ACz60PxD5m5eIyYECJmAOQkgelcuYVW3VT6gU5bes+g9hUEt4Tcccg/eQfEaaePCfFcrT8LxOFtICXQNAJziWnmAIP0qtxO7hLslXyOBpltvlMdRlA12mgyof1YzVlKBUhXVNI0NpzfRHcJxHvNCIMddCPeleweYeLXWdfyoJbeCD0M1pcPfFxZX68j0ro8Bi+1GR51HzXHe1MD2Ds8Y7p+RQq1gchPnSq/dtmlWmsZZewNasVHZGlS1xbt19KJSFWMFhzcu2kBALXUAJjQ94pB15iJioa7aYB0YqHCsGytIDRyJXUdQRsQDrEVMZAcCUviAXRODRrRXpHavtpbwpNu0q3MQRMfhtg6hrhGvmFGp8hrXmPGcTcurcu3nNy4UIzHkI+FQNEXyHvJog+DVyWw+ZiSWNl9bwO5KNtiF56eMAag1QYhlI3kEae4puaV5cP8AisjBYWIMPL61vj3fdem2GlFI2Kgj0ivMccZx2KP/AKh+kCt92YxGfB2G592AfVRkP1FYLGrGNxQ/9Un5wf1rCwLckkren5VOE/latH2Efx4hf4rbfNSp/wC0VisEgGbydhPlJrb9g/ixJ/itj2yE/rQrC9isRNwQiKXYgs8+EsSNEDcupFNMkYyWQOIH7N/JG17Y8QXO2soXYkwq/EzBV/vMYH9fatB2wzYPD2rWHJTvHKu4+NoEyW3k/TYQKHYbAPh+IWLVyD41YMs5SCrrzGhB0rYdpcTatWDdvWhdVCIUqp1Y5ZGbTnUTSlk0QAsHXTm9B8N0GLmErrGwWf7K3HvYfEWMQe+VAMufxHxK3hk66QCDuJ9Ky/CLxa0pOpjetDhv7RLaCLeDKrvClFB9lWs7wqcraEDMSAehO1MNZIM7ntoEitQeNdlbgDU2m2qu1ynVw1C6BcroqfA31RwXTOOn6idJ9anxvFC+ijKunmxjz2A20HzqFW57g6gFSFI12aKcD4c1zOwWVVDJOwOnP0n2qPJTJIGNLihQqzgsYbZMAGd5qbigTwlXRmO+QgzzzEjQHl1M1QmiY9zDmboVXTMRHThYK0Yuh1BGx/zypUEw2NZJAiD1pV0EftOPKM+65ib2NMHns6I41VO1MaairmCwr3WCIpZt42AHVj+FfPnyBpnCcE95+7Tc6ydlXmx8vLmYHmN0TZwOHLHRFEsfxO20nqx2/oBXNzzCIhoFuOw/K2sXjOz7jN+vT/aG2uydq2ha+7NAk5SyqPIBfE3udeg2qpxTgNkoTYFy3eUhRbYt4y3wqQ5MTr4gdIadjGfxHa3FXrgujw2kdWFobMFYNDGNTpv9KvYrt2hdGt4e5KuHcu2pARkyjU7BjGwnlqa8IcSDZdZ6AjKPAj8LHc6Sw4356o1b7FSnivOtzcG3AVWGxEjM0HnI8stZ3G4i4191vKi3UAW4UBHeMBpdPKWGsgD9BoeAcWs4u/mtqytbl2ZwM7F8yBZBPgUcv7nSg/bAgcQEc7Kz65mj6UMMsvaOhkPF7AUfdxXrdWYd57Zr3a8I/wBhW/3Ur+7duAembN/5VmOP2svEL38QVvcoP6VquxKRhA379y43/WV/JaznbC1l4grHa5aHzUlT+lUwOH6uUeB+RC9EamaR1RXsH8WJH8Vs/wDQR+lZDinGMTcvXbgvOvduwRVYgAKTAgacvetj2GGuIP8AGg+ST/5UAu8Ea5fx2SSVuNACFiXfMyroRlXT4joJG1MwFoxEhNbN38haGUt7V2bayjXaS7mfht3mbinTo3dkj0q929X/AHC75ZP/AJFoL25BsWcFGr2mUAcjkVSfqo+daLEuuPwL91tdtnLPJxsp6EMINJnuiCX+ocdf/b8KgcrB2CAgJgac6eDVjstixku2u5zYkElQ1oXNAsd2ZI7oB9yYGvWm9ocOljHG3bAVXRXKL8KuSQco5AwDHnWm8U8s5q/p+dFsYfH5nBhbptagmlXaJcJ4ZburcL3VtlFkAxr89xyga6igAvRaz3hgsoYa6DRItZOHCqjG+W1PKJ2HXSBEb1Nb4KtsZsS3djlbGt1v5fwDzapyoDM0b/Dk+SF27LNOUEwCTA2A1J9KabpjLJyzOWTlnrGxNEMbxgsvd21Fq1+6u7ebsdWP08qG0JobIm24d8e5dmoLuJggae/vt1On1qeqv+zFNwvJn200jpRR5LOZelz0MimsXswn8tfrzpVIBXag0ToiG2q3HZThXdWAxEPdAZvIHVU9gfmWrK9uuJG/iFw6nwWtX83I/QfUmvQ5CjyA+grxzB3y7PdPxOxY+5mkcDcsr53bjb3/AIGi5mBnayAH3okqACKcqjpTFug08GnTa6ShSJdkXC42Ns9lh7qyt+U1V7XGOIknQd0kEmBz/Wpez7RjbHmLg/8AbJ/StZbS2cbckKbgs2ysgZgM1ySCdQNVmPKlZJRFNnIvuf8A1S5/Ens5yR1+yx3Ce3f2aytjuTcZCwkMACpYsORM6xVPjnaFsbcsxZNvuyeeZmzRoABrtMCTV/t1j0fGW0QeO2CLhjk2Vgs84396pWL4S9YYbreT5Fsp+hNORtisTCOnOBO55v3a+XKCOLMx0gOyjfA4u0XuWvtFtfiaFuBdBuQREQKscA4VjiWxVhwWecxcgLc16bGDz0EzB3rf8bvZMNebpaf/ALTQDslxtL5tJazr3dmLiMfDoFRcomN9ZEaHWZ0WbjnyQOeGDTQ3qKrnZLPOZ1nlY69iL+JuZsQ5JtsRkiArTBGUbHSrWDx1/CuXsEFW1a22qk9fI+YrR4zsy1ziFxjKWWVGZ9pMZSqk/iOXU8gepFRdq+zq4e139nMApHeIzMwKkhcwzEkMCRzgirhiYnlrNO8BpWmvHn60TTHw5MjmnxKH3/7QMUwISwiEjfVvfWB85oZwvDDvTcxDOxbViILHyk7fpRLhvDHvyUgKPidzCL5TuzeQ9yKsY/s+9i4ge5b7q4Y7w+AI0FoYEmQQNIJJOkUbTGw9mwAE8cn10JTEYw0T9XE+PAUoxuDG2HuN/eux+QrnHVRcN3owwsiRBa4xJWdSEMEgbk+VXuHWbYV3siVtAl8Q6gmQJK2rR0kD8TzGmk7Ve0fBM1m9cJui6id4TcuC4lxBupMCDGkACNIkUfasa4NcRenT18NuUMuLaHUzN52fpfroq2P4Y2HwxxC3HF21c1EADIXyACBvBDBgdZ6VZstgnUFmxAY6kkIZPXesqbuIu2ktNeY2RBCnoNgTuQOQO1G+A8M768LckKq5nI3yggBQeRY8+gaNahx7NpLyDudth049aKYe0YwvkJrjXf4q+2GwH/7NxD/HbH6GmYrgSBC9vE2bigTElW9Mp1JqrxLtMtjENZtYWybVtstyVBZuuvX1medM7YYK3hMQhtjJbuqxZBoAykeJR+GQdR5VAcCWtLaLhY93Xoa8/NRFjX5xmJr3H7BVKQadqNDCWsNZtXb+Q3LzKEFzW1bzayV/EVGpJ57ZRrQjtFetLetG0bfeOGF4WYyGD4HgEhWI3EnzJ3oGU/8AbfOvGm/u4vr8U0PaYMmWtE2lSpV5aq9PuJII6iPnpXkXDLf3eU8iR7jSvWsDihctpcXZ1DD3ANedca4YcNinWPBdJe2eWurJ6gnboRWf7OdlzxnfQ/C7XOYN4bKL5Q9rJHn+dOW6fl1qxV/gF+0MTF4oPB913nwd5Ou+maIifOK0i7Qki66LYxEnYszBVuzt+cZh4IPiaYIO9p6L8ebJxfCNMZlyn3NxY+oosbi3Dh7pRQy3ygddmBS4sqxElGMe456E5r+0W+Uxdhxvbt5x/LczfpSrHCbEAVXdcOvVc9NKZXFxVXtlZy8QY/v21PyBT/xoZeUhc22UhtfJga0vb2z99hrw+FlKT/1r8wT8qCYmyXUoNS8KB5sQo/OmcO+44z4AfDT7LRw1HDvvi/otz22vZcDfPVco/mYL+tZXsOmXF240mw8+fiT9a13aXBC9bSyxIW5dVSREwAzACdJLKFHmRWd4NgO54jaVHNy21hmViBIQ6QYA1DqNY51n4Qj9I9vPePyr7LODgAQfD6qr294g17ErhlJCIoLxzZtdesLHzNGuAut7hjJfJKoHtueeVDIM9Qsa+VZ3tDY7viF4t+NQ6n+HLB+RUitP2awStgCrMIvB2OogLckCeQIWJ6Gavnytw0YGwykV1OpKItaIw7kkrDY/iL4vwr93h00t210AA2nq3rWn44+bgtonfJZj1BUf1rK8Jufda8tNOfp1mtVx/htxOD27ceK2ts3BzABk+pBI08jTOIoSRt2p4r7+vFFLG1jGlu5GqJ9moPDFgZptXJETLS+YEc5MisnwbjeKxiphXcd26nMygd4UUSVljlJ2En1M0Q7E8fFhvs90wlw5rTHYOd0J5SdR5k9RQ/tDwRsLiALbFEdi9llJBRvxJI6Tp1B8qriaGTyMcNSczSRfXbxH2VOSzlO/r6ol2i4RZtYMX7AuKVdVIZmP4jbZWUkgEHpzGmlFewFoG1du83uZf5UUAD/mLH3ofiwW4HmclmjNJ3n7RMnqaLdgB/uSHq9w/wDuMP0pXEvd+leHGyHltnpupD3ZcvG6pY7gGCF53fE5Ga5ndC9qJzZogrmAnzoL2+4jZxF3D91cS5o6tlMxOWJ+tCcbgVfF4ktrF5/+81y1hrKtplmeo3/Wn44gxzXlznEDTatR5JmLCveA4kAeK1N/Bf7Q4Zay63rMAqebouRk8swgj1WsxgMHbADKNfPcHmI5GrmB4w2Cum4niRoF23MT+6wP4X6TuNKJ9o8Pba2uPw/wXCO9XzJy54/C4bwt138yID4jk/q423zOpaft6r0JbBNT9fW/5Q6KVdBrlQuiu0e7I9o7dpfs15skMe7ZtFKkzln8JBJieUVqeI8Nt4i3kuKGU6jqDyZSNj5ivNL2GVxDCahs2L1sRav3EXorsB8gaplwbZH9o12V336+Cw5sDI09wWFrbvYdwfu7wI6XV1/5kOv/AC1WvcCw1mDjb6GNe7XSfI7uw8gFrN3ExDfFibp/nb+tMtcHUatLHzphrHAd6T4NAPx/0o/T4p4ynbxK2GC7SnGYq1bsoRZttnZ2ESFUqoA/CMxEf4VH2+4KzxiAVK27ZV1Jg5ZJlSdCddtPKaz2D4Vce8q2Lpss8JIZlBk6A5fOq2M4EwuOly4zlHKmSTqrFTv6V5uGYx7ZWGgBVVd9bNqg4WUSZBvutx2YxtvGYMW7gDlALdxW/hHhbykAEHrPSrVjgOGw33sEZATmuOzBBG4zGAY0nesDc4U9sqyF7LxoRmUkfqPpUx4Fi8Qoa5dd7ZaBmuAKWEaQzATqKpOCLnnJIQ06lov3rz8M+Peq63or1v8AtFLZ1u4cXbRY5dpyzKhlIIPKq/C+2WTEPfvWiqm0LdpLaiFUNOWSRFQDC934IjKYIO4I0IPnU17AtlV2Q5WnKxGhjeDzq/s4QHNDNDvv6HuTf/jtAS7VQ9o+1H20IqYfIVaQ7GXA5gQNAeevKhz8GTeSBuY2rQ8E4OcRd7tdPCWMCTCiYA6nQD1qbHcBYXhaUHxWxc8cAqpUswaNPDDAx09qvjDmMAiFN29WibBh4nGOQ2avVARhAEyqSpBBBBghgZBBGxBojwW1fxV9bOIv3HtZSzLmiVWPCSNdSR7TT7PCvC7PdtC2hCd6CzI7lC+Vcq7wOekkCSaq4Dipw19L2UsoUq6jfK0GR5ggaUDxKAQN6Nefh0UYhkMsZdHuK+Ck7aYLDjIbS27fje2yKIbKsgswnSCNNJgjUzoT7ThhwvDm9PfBrcT8WbXfzyb+dWl43wt7n2ligu7+NWDSNjk2LecH1rM9qu0RxzhbQItW5ILaFmIjMRyHQeZqiPtJHRhzXAM1Jd9B1WU1pJoLVNg54JlO/wBmze/7UU3+zXGBsMyc0uEkfwuAwPpOYexoXZ/tCy2ltfZWOVAhDOIIC5f3dQaA9n8fewjd6iAgjK1skwUmRB3BHI686qOEkfDIx+hLsw1H29aomscdhspC0Yy4tyQr4sq5EyFLknXcSOY110ov2lwNpLTXLNs2+6ZFuJmzW2S4NNJIDjSRuJ1mQaG8VxuExNxrveNYZwO8t3LTP4hpmVkMExGhjblTOKcb7+3bwuHVlw9uJL/E5GuY9NZPqaeyuOR2o/5cDx8D0G/WwvNLi4Bu61PDrROAXLaa9bu4aCqRPektmJUkSSSPEJIycqF/Ymw/Bry3wUa48orbzKRpykoWjpVHh3GsRgwVs5bls6hHnwsdyIMwem1VeI4/EYu4rYiAq7KohRzJgk6+fQHpVLInl51GXNm5zGtQK280Rw8jXZSPwp8IfAs9KVSAUqE6ldQxuVoC7XYrk04NRI0VwPZx71oXLZUk3O7ynSDEgljpqSAB1IFRWcDetlW7lWLEoquubxFZAKAghoOYTE761Z4dx23ZsqCrvcXELeVRAU5UKjM52EnkCdPcNwHac2SrLbLP9oa++ZxBzI6BM0ZiYac0Dbamw2OgborHkmxOd7Q2xxuPn91bOFyolwm33ti+i3RaUAKGIKhsvhzhlIME/EAdRVu7wkJj7RdW+9xV0yxGTKLhyiInMSQfSOtBF4+q279u3hwFvGZe4WZWzlg2igaSYG8xJO1LG9prtzvBlRBcvC9u7MjqoWVJI1IA3EdBVhfGBv6CUEWKJ0B5HuPv4K72g4kblwp3eQWrl4AlyxOa7mMyNNQTAMCYrmD4Un2d8U695kcW1TaWaNWbcKJGg1O0jeqeO4ncvHxldWLnIsZnIALtqdYGwgb6a1HaxtxARbu3LYO4R2WfWD9aoMje0zHVaDMNIMOI2ij5/HXi0Z7W4VlvJdZcvfW1c6R95lAcQdoMH+ainBsctvD4Zrr20tC7eDl8slDbIyCfFBYiQo5CdKxruxjMzNlGVczEwszAk6CdablEzAnrzrwmDXl4G6h2CfJA2Jx1B89NVq+D8btotjvWtqbi3kfJA7q0wQJIHiChgdW13JO9UOzNpLF5WS5Zz27eZkzIEbUqbQuTkLFPFv0nnQQVxhpXv1F1Y2UD2cRdO38L9bo/exNhMNikS9bZXZ+7SYYPbebDIPxq2gJ2AG9Z21eDiR7g7g9CORp9RPYUmSNeokH5jWKF8gfQqkxBhXQ2bu+uigGDRmYlRIMe0A/rVlbYUaAAVTJi4w71EIUR3gPjBJ0kEDMpHuGPSjXZXGWRfIxTgIyMouKMvdXTEOSxYKYmGI8JI9iEZcQCdEs7FxQZqb3h5KkCDqIPpT4on224xhmxK/Zj3iraC3HtjMrODoZX42yzLLMyBy0DYfGK5y2w1x4nLbRmYDqVAlfeKCSEtdQ1TGHx0csYe6mnpa6+GU7qDT0QDYRVjEcPvW1zXLF22pMZnSFk6CSJyydpiahqtwcNCmYnRP70dHyXZrhHp77e/lXQa7QDQ2rXAOFFK4mXQTEAid8rAMs9SAYPmGpU5joPI5fZszj2zLc93Fcqx41scpaB/dyu3Gnr3JldmkK4TQppdNR3WPIE+kfqahxGOCCSDA8iPlIg0/DYjOoMRPI/52o8jgMxGirztJyA6qpea4YyFZ2J6kco1Hv5b1dsBgozkFucU6mXCY039J/pROfmAbQQtiyEuslSU1rgGp0HWqN/Hd3BIaD5fTlH+fa2l0OsqdDz+nOodEWgOOy82VryWjcJ63gfr9N6cDVB7FzOrKRAOonSPSP86Vcz157AKo2pjeTeYUpAa4TTQ9Kq6Vq6G1A6mBvv7a1pcP2KYqC75SRsBJB6ams2t9lDRsylWG2ZDEgH8J0BB6gcq2GL7bWe7DKTqIW2VI12hnIhY6Azy30o8orTdZeLnmY/K3QcFYDELF8g6HINI5gspH1qslvLmA3USD1XWAesRHyq1ij98pO5R5O2uZD+pqO6uV8/LLB8tSZ9NdelXA6LNxLSJDfrRPsXsyg8iAfmJrQYLsbcufZ3Z+5e8T3ByXWeAM2ctbjulIiJOoO1ZwKsSp8LeE9MzeEMPc6xvv6+6dne0NnEWFKOoKqA6SAyMBqpXl5HYjUaUxAxpJJSGIe5oFLyvjHFMfh1u4S64ZiuX7wTKNpmV1iV3glSQRBgihFjFSSrfH0ggexkz860/wDaNxi1fxa90wdbNoq7qZXOzZsuYaHKBrG2aN5rE4nFpnV0YM8hcuYQVO8A6g7aj3quVtuLQnMFiDFTjzv+UYU06aitmQKkBpFdTvqk4m3dHPu5H94XbQ0/lZq7U2BQlmy8rZOvTPaH5kUq0IWgsFrmcfM6Odwaen0QfGZ20ViBJnUTp0y/151eGwqGxdVxK7bbe9S0tI46NqqXQRMGr7u1E2GBnU6j8+ev+gqauXGgExPkKRqskkaq1rWg6JU6mLMmYjl185p1CiXO7XXQa+Vdgcq5XBXrKgABcu3AoJOwFDsLiDcmVHPLMnc669NhGnSiTkc/rt71RfDuGUqBk0lemu8HXaPlTMJbRB36pTEBxII25CvCnCmkV0a0um9NkjUV23uQJB+JTsw/RvodjyIkrs14GkEsTZG5XIdkGdcrErlaAeXiUEa6jXSDtHKieMwuEbC2lCDv8w7yS5OVRcEmTADfdtHM1QdPviZ/B8pY7f8ALUnypoSFu3RcxNF36dwVzC2c1uB+F9J2hX0HppFWmwiXNXQEjTxAEimcOSFy81+s6z9fzqdBLk9AB+Z/p8/Ol3ONlEBoFXx6BbJjRRBIH7gILDTbwzW04dwu8B3V0i/aWB96A/h5NqCdoPXzEVlb1oMpEaEEH0Ira9hu0du+iWXYJibKhGU/8RVEC4v7wIAJjYzPKjiJLSAq5SGmyFnO03BBhbwVZNu4pZJ1iCAyZucSpBOsHXaSKrQdvOKJdxKW7ZDLYVgxXUd45WVBG+VVE+bRuDGfoZRTlvez3ufAC70FYw7FbWIcbi2qj+895G/7bTUqcXy2UXncY3T/AHFBtW/YnvW/5aVWiUxgNCUOEbiXukPXTyGioWwo8IgcgBXHtkncxoRG+nLzFMt3kMka+KNgIMRz+VTiq3W0rVaQ9vh4KPEuFEtMAjafSfSlcuBfiMSY96dnHMjUwP0HrVTG4zK0FQV31568vMTUsYXkNpA+UMBdatg+f+tOiorGUyyj4jr1nzFTVW4UaVrXWLTYrhMVDeuwcoIB5T6bx6/lUqajy89/lXi0gAlQJA4kBD7GI7wnTprEzz21EDXfyolNcS2FEAADoK7RSPDj3RQQwxlg7xsptwmNN+VVcNiBmKL5acssE6fQVcAqL7EO8z89j0PKamNzaIcola6w5vv8lLFKK0HC+yxdFdyQDqAN48ydqN4Phdu38CiebGS3sf0qguAVMmMaNG6rzgyLjhlKnQiQRIgiQDylTr61Ki0e7Z8Lud4cRICDIpUTmywwzNy+NhAGv5UBtnmOdXk2AQsMuLnEnqrdk6VJUFk1MKXO6MKLEFolCJHI8/I9PX/Qjse1u5aW4VmGEgiSNYZTGxGu3MCr+KxOSCVZlO5USV8yNyPSaG4i0wde6gpdYExqMy+IER1Aj+UVfENj68kB3pELagAAAADYDQewqbD2c7QWyKAWd/3LYgEjqxJCqObMvnXMPhmckIB4RLMxCoi/vO50RfqeQO1TYi4kC3aJZd2ciDduaw2U6qigkIp1EsTqZqWt/s7/ALW3NMD/AIYjryeGj1sEy/ezsWy5RoFUbIigKiTzyqAPMyedKpbPDLrfDbc/yn8zSqsnMbVjXxRAMBGiHZ4BJIhtRPhEe/lVduIWpKkkg7ncdN529KCu5PX50witpuCHJ+yyHY92zR8dUSwWOFsldMpY6idP68qv3LyuCQw202keYB1mgAFIyKOTCtccwNFVx4xzG5SLCN8OxkqTAAHxMdyeunlV21dBAI5/55VmbeJZdAdDuOR9etW7fGGXTKschEfrSs2DcSS1NwY5rQA9XbyDvsxEhvCCG5xzj3G9XwaC2OKamQBLToNPOeZ6+1FLWLRtmB/P5GlsRE8VY2TWFmjcTR3KnprMZAA01kzt7c67SFKBPFSpYLMFUSTyFa3g/A1tQzav1I0B8v6/lVDh7rYQQM91/wAKxIAEx5aDXzrScKY3EDlGQnk28dYqt1nZZGJxObujZW16awd/T15VFextpAS1xEQdWAHprvU7cwelebdp+z1+9iwJVLbtFvxQqwACNBE/U1bCxr3U40s03VhbXG41e7YpmYspy/d3CJgwSQh0mDXnhwORzbUm4FAg5GXTUQwI0OnKRtua3XB+yVvDoMw798o1u+ICOSq2ij60G7SHxm3bVUAAMKAOvTppVv8AjFtapjY57tUKwXCrrk5V2EnMQukxpmIn2oz/APSrqqm44XNJGUZojedR9KGcEwd03wuskEZtRBEGfpsecVqMUi984N3a2YG4LQvTQTB08qsbG0iygmJjflBQl+zyj/iN0nu4E+ufpQ3ivZ7ulL2GaQcxXaGEMLiZdQwIkgbiY13IXeO2j/xSwAGlsOQWgDpE6czVnhfEUxIfu0YlGhgxAgx0EwND8jS0rZGvBjGnKljmub391JhMVauW1AtrAhshA8LnXMVO53hiJO4NWVvZfhAHoOvpTsD2Z7qe7mSACGYtAEkAZthrUOMwGIa24W4yMNsoAkjWJiddqWliLnVm08VdG8VsprjMecfT86VYXu8+rlmP8RJ/OlRNgyis3y/2nf073a0FmYqTD/Guk+IaRM67Rzq9c4crfsS1wi4tsggAMWzZSsGQpKkQddjOsCEYAlQ4ZEZpZElgxCk6qYIXUECWBOXSdJ6+1iWEf4nwZWR8lrK4uQuVGkjvsSmWJgDKimQPwetVr3ZdUN1S5aC62yo3KX7dvMRm1BVswjSDM6EUDa3cyBjmyciSY0MEgHlJidpMc6dxLDG2/dkk5APQEgMQByAJihooQD1R3BdnLWZSz5lBBJBAzKL3ct/daSCBJJAkxIpWOFW0lkIYLh2zZypzPcwzEFFnTK8rO+bKN5rMpazEACSTA9ToKtcQwaW2ZFcsVYq0qACQSCVOYkiRzA/Qepeo9USw/CEuW0ckKq2yXIInw3rksVjU5AANvFkB+ISCciTGgnQHUgdJgSfOBVnFW3tPctZjo2VwCYJVuY5wRpNL/Zl02xcFtyhzahWIhYkkgQBrv60QRDTlRWsWy/CxH5fI6Uf7N4s3r6W3AgzJGmgBaPeIrNmpsFjGtOHQkMOnTmPQ7UvPA2Rp014TLJ3s0B0Xs9uwoBIgAdIif1q9hMRmHSKyXDe2FkoDKqWmVZhIgRr8gdOtUuNXVeyWbEjxaRbuBRqNRCnmD7iZrm2QvDqcD8FbIQW6LZ4ntDZQSzKVzBQQQZY/4a+lR2+K22gD8R0003/qPpXk+ItG2qBXYiM4mG8QiCCJlTrA9J8j9nCIcOs4jLcygOUMZgxkoVJAjXfTnprTb4A2rKVZITYAWyTj6vc7tBnAMEyIGx0gEHcGKlv8PS5DxBnn84rD8HNjDyM5d3MEqvhABECZiTGpE7nyNa/HY186lXgFR4YzR/FS0oyHQphgJG1Kc8HR8pynkeo/wqzh+GqoMiI3qxg3lACwYganQazroKF8f4v9mQ3YDICBzHUbwfIe9QASRyh6oJxfs1aDhrVzu87vcvEr8FkLLMByIbbrnP7tHuzfDO5s6hgXJcq5EiT4QY0BChQQNAQaA8U449sK7WfCShZZ2aM9q2ecf8UiNSyjkQdRhXZgrOhUsASs/D6+dXS5mtAO/KqYA4mtlJbxYd42ZT79DQTtDwu6H73CuwP4kLEq/pJhT9DzijLIAZUAEnUnWRzE77VHiL56DnOvn0+Z9qVDi3VMZQTosLxXDOlwF0CG4MxCmRmkgwfkfelRbtdBS0wA0JBO3xCRAO4MTPlSq8d4WtGCYtZRWB4TxMWWzEE+JDp0Ukk+vSnBrVyzbD3CjWgVjIWDqWLgqQdGliIaBsZ3qitokwBPpUj4FwAcp12/03rpS5oOpWIIy7UBFbl+2cr51y/Z1tC3rmDG3kbMIgKGLXM3MkRqTls4vFnPfXvRZdsQzOWzLntGco8IMganJzzDeNA3+x7kTA9J1/pUVzhtxfwn21/KqxLGdA4IjhZBqWn4KxxVFfEXjZjIGZlC7C3mkQOUKRI5Qehq/wAPvDEtN5FkMhN1RDFmuKoV48LlgW1gNoTJg0DR2QgglWGoI0IPUVNf4ldcrLnwmVAgAN1CqAAfOJq1VFp2R7B2Vu3rQa0twYi83esZlC10jKGU/dlV8e2ubUECqXEQbgw9m1MMGyqCYzPiLgA16AKJNDBjX7wXJ8YYNIAGoII0UARptU2H4u6ZNFORpEqJgmSubcKSToCNzXqUZSrp4NZa5bS3eJUls7eEwiLna4Ap0UgNCt4vDrvoIvlJ8AYD+Ign10Aj0q4vEwv7O2qSrKdWYwyNbOpOnhY6DnEzAofUhSAeVwrXMop8VyKlEmxRvs8jXWKbkLKiCWJkCAR6zJ5A0Gii/ZnGtaulkbK2XcR1HXSlsUB2RKvw4PaANRPINoqxhOIXbQItuQCNjqB5idjVnhN8LcBOVpJzi5lCFTqfEZgk/wANWsdxJLdyLSW3IJLO6hiWadBEAKsjYbisFbchBd2eSz8FY4P2kUftYQhT4h8JHSOR+c0E7TdovtrW8NaDBQ8Etux6wOQ1P1pl3EFnLmMxbNtpMzt0rXcKvjE2nZraK2qeACYgagxK6GjicyK3VrwkcVhy0g8INwPsdbAHe3yz5gxFt9ogQRB1gROhE1s7moIX86znDez6WdVZ8+xkiD0keX9OlFmxEc4peaYvOptUsirhS27sb6028+mnpAHlVO3dGZteeskdAflH611LoUZi0BZYsToB/nSltTorsoGqD9sLn7NeZJb2Ajb1JrlCcbjzfutcOgOig8kGw9eZ8yaVPDuikxFAXNsrPqmXVZB9TRvAWwbak6mNzvvSpVsY0DKCkfZ7jnIvhTm0KixSwpI3H9aVKspo7wWw4nKV17CmZAPrQvjGCRVBVQCT+nSlSq/DOIkAtL4poMZJCE5BXMtKlW6sBdy03LSpV5eXctcy0qVeXkiKucGH3nsaVKqcR/E7yTGH/lb5o6BSIpUq55dOlFaLsdcOa4vIAH3Mj9K7SqOEpjP403i+MdbwCtAzWxy2bce9XW1J8jXKVUPAoLPjOpTLaBgJ15+41/QUG7U3DmtpPhIzEcidp86VKjh3RHcKgi0qVKrFrr//2Q=="/>
          <p:cNvSpPr>
            <a:spLocks noChangeAspect="1" noChangeArrowheads="1"/>
          </p:cNvSpPr>
          <p:nvPr/>
        </p:nvSpPr>
        <p:spPr bwMode="auto">
          <a:xfrm>
            <a:off x="673100" y="452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2089" name="Picture 50"/>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000500" y="835025"/>
            <a:ext cx="742950" cy="111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90" name="Picture 52" descr="http://t1.gstatic.com/images?q=tbn:ANd9GcSUcxrHhmFV_ttpxEkqP77N9jxKDwOSBVPWSB50xvMGK2uDEw4sLQ"/>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06475" y="1350963"/>
            <a:ext cx="885825"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50884"/>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372</TotalTime>
  <Words>3302</Words>
  <Application>Microsoft Office PowerPoint</Application>
  <PresentationFormat>On-screen Show (4:3)</PresentationFormat>
  <Paragraphs>406</Paragraphs>
  <Slides>38</Slides>
  <Notes>27</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Default Design</vt:lpstr>
      <vt:lpstr>1_Default Design</vt:lpstr>
      <vt:lpstr>2_Default Design</vt:lpstr>
      <vt:lpstr>PowerPoint Presentation</vt:lpstr>
      <vt:lpstr>A Timetable for the week</vt:lpstr>
      <vt:lpstr>PowerPoint Presentation</vt:lpstr>
      <vt:lpstr>The CL</vt:lpstr>
      <vt:lpstr>Home Learning</vt:lpstr>
      <vt:lpstr>Reading at Home – An important partnership</vt:lpstr>
      <vt:lpstr>PowerPoint Presentation</vt:lpstr>
      <vt:lpstr> Reading at Home</vt:lpstr>
      <vt:lpstr>PowerPoint Presentation</vt:lpstr>
      <vt:lpstr>PowerPoint Presentation</vt:lpstr>
      <vt:lpstr>PowerPoint Presentation</vt:lpstr>
      <vt:lpstr>PowerPoint Presentation</vt:lpstr>
      <vt:lpstr>Supporting Maths Learning at Home</vt:lpstr>
      <vt:lpstr>Supporting Maths Learning at Home</vt:lpstr>
      <vt:lpstr>Some ideas to help support Maths learning at home</vt:lpstr>
      <vt:lpstr>Maths websites to use at home</vt:lpstr>
      <vt:lpstr>PowerPoint Presentation</vt:lpstr>
      <vt:lpstr>Supporting with Learning Spellings</vt:lpstr>
      <vt:lpstr>PowerPoint Presentation</vt:lpstr>
      <vt:lpstr>PowerPoint Presentation</vt:lpstr>
      <vt:lpstr>PowerPoint Presentation</vt:lpstr>
      <vt:lpstr>PowerPoint Presentation</vt:lpstr>
      <vt:lpstr>PowerPoint Presentation</vt:lpstr>
      <vt:lpstr>PowerPoint Presentation</vt:lpstr>
      <vt:lpstr>Targeted Support</vt:lpstr>
      <vt:lpstr>Targeted Support</vt:lpstr>
      <vt:lpstr>PowerPoint Presentation</vt:lpstr>
      <vt:lpstr>PowerPoint Presentation</vt:lpstr>
      <vt:lpstr>PowerPoint Presentation</vt:lpstr>
      <vt:lpstr>PowerPoint Presentation</vt:lpstr>
      <vt:lpstr>PowerPoint Presentation</vt:lpstr>
      <vt:lpstr>PowerPoint Presentation</vt:lpstr>
      <vt:lpstr>Relationships and Sex Education in Year 3 and 4</vt:lpstr>
      <vt:lpstr>PowerPoint Presentation</vt:lpstr>
      <vt:lpstr>Snacks and Water in School</vt:lpstr>
      <vt:lpstr>Home School Agreement</vt:lpstr>
      <vt:lpstr>Extra Curricular Clubs and Music Lessons</vt:lpstr>
      <vt:lpstr>Other Reminders…..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Welcome Meeting September 2014</dc:title>
  <dc:creator>J Hall MPS</dc:creator>
  <cp:lastModifiedBy>AuthorisedUser</cp:lastModifiedBy>
  <cp:revision>53</cp:revision>
  <dcterms:modified xsi:type="dcterms:W3CDTF">2016-09-14T12:22:10Z</dcterms:modified>
</cp:coreProperties>
</file>