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7" autoAdjust="0"/>
    <p:restoredTop sz="94595" autoAdjust="0"/>
  </p:normalViewPr>
  <p:slideViewPr>
    <p:cSldViewPr>
      <p:cViewPr varScale="1">
        <p:scale>
          <a:sx n="66" d="100"/>
          <a:sy n="66" d="100"/>
        </p:scale>
        <p:origin x="-16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FFEAC-A19C-42E0-822D-02D2B4A32DF2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ED9C1-2C2C-4817-A509-63B7DF9AC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766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Title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D9C1-2C2C-4817-A509-63B7DF9AC8D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12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5738-1C44-43CD-9B31-5EE4DCF138E9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BBE5-3228-41A1-8540-5122BDD08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55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5738-1C44-43CD-9B31-5EE4DCF138E9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BBE5-3228-41A1-8540-5122BDD08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50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5738-1C44-43CD-9B31-5EE4DCF138E9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BBE5-3228-41A1-8540-5122BDD08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09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5738-1C44-43CD-9B31-5EE4DCF138E9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BBE5-3228-41A1-8540-5122BDD08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65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5738-1C44-43CD-9B31-5EE4DCF138E9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BBE5-3228-41A1-8540-5122BDD08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07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5738-1C44-43CD-9B31-5EE4DCF138E9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BBE5-3228-41A1-8540-5122BDD08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11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5738-1C44-43CD-9B31-5EE4DCF138E9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BBE5-3228-41A1-8540-5122BDD08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17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5738-1C44-43CD-9B31-5EE4DCF138E9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BBE5-3228-41A1-8540-5122BDD08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25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5738-1C44-43CD-9B31-5EE4DCF138E9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BBE5-3228-41A1-8540-5122BDD08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33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5738-1C44-43CD-9B31-5EE4DCF138E9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BBE5-3228-41A1-8540-5122BDD08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81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5738-1C44-43CD-9B31-5EE4DCF138E9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BBE5-3228-41A1-8540-5122BDD08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82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D5738-1C44-43CD-9B31-5EE4DCF138E9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ABBE5-3228-41A1-8540-5122BDD08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31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12" Type="http://schemas.openxmlformats.org/officeDocument/2006/relationships/image" Target="../media/image7.jpg"/><Relationship Id="rId17" Type="http://schemas.openxmlformats.org/officeDocument/2006/relationships/image" Target="../media/image12.png"/><Relationship Id="rId2" Type="http://schemas.openxmlformats.org/officeDocument/2006/relationships/video" Target="../media/media1.mp4"/><Relationship Id="rId16" Type="http://schemas.openxmlformats.org/officeDocument/2006/relationships/image" Target="../media/image11.png"/><Relationship Id="rId1" Type="http://schemas.microsoft.com/office/2007/relationships/media" Target="../media/media1.mp4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2.jpeg"/><Relationship Id="rId15" Type="http://schemas.openxmlformats.org/officeDocument/2006/relationships/image" Target="../media/image10.png"/><Relationship Id="rId10" Type="http://schemas.openxmlformats.org/officeDocument/2006/relationships/slide" Target="slide2.xml"/><Relationship Id="rId4" Type="http://schemas.openxmlformats.org/officeDocument/2006/relationships/image" Target="../media/image1.jpeg"/><Relationship Id="rId9" Type="http://schemas.openxmlformats.org/officeDocument/2006/relationships/image" Target="../media/image5.jp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5" Type="http://schemas.openxmlformats.org/officeDocument/2006/relationships/slide" Target="slide4.xml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hyperlink" Target="https://en.wikipedia.org/wiki/Churchill,_Hitler_and_the_Unnecessary_Wa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5805264"/>
            <a:ext cx="635527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By </a:t>
            </a:r>
            <a:r>
              <a:rPr lang="en-US" sz="4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r>
              <a:rPr lang="en-US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lle </a:t>
            </a:r>
            <a:r>
              <a:rPr lang="en-US" sz="4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</a:t>
            </a:r>
            <a:r>
              <a:rPr lang="en-US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orton </a:t>
            </a:r>
            <a:endParaRPr lang="en-US" sz="4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4" y="3287958"/>
            <a:ext cx="1356941" cy="1624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283781" y="1244322"/>
            <a:ext cx="4808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Interactive project </a:t>
            </a:r>
            <a:endParaRPr lang="en-GB" sz="3600" dirty="0">
              <a:solidFill>
                <a:schemeClr val="bg1"/>
              </a:solidFill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1844">
            <a:off x="2845852" y="1800076"/>
            <a:ext cx="2743124" cy="4067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6808">
            <a:off x="709501" y="4730262"/>
            <a:ext cx="1578893" cy="963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4" t="15138" r="19818" b="15471"/>
          <a:stretch/>
        </p:blipFill>
        <p:spPr>
          <a:xfrm rot="21141358">
            <a:off x="7674409" y="2102753"/>
            <a:ext cx="1008112" cy="12670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1033">
            <a:off x="1726706" y="2556763"/>
            <a:ext cx="1058986" cy="1411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1236">
            <a:off x="35197" y="2197657"/>
            <a:ext cx="1509161" cy="1063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4626">
            <a:off x="6011644" y="2314294"/>
            <a:ext cx="1362075" cy="981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74" y="381491"/>
            <a:ext cx="7382622" cy="17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6808">
            <a:off x="7139838" y="3443094"/>
            <a:ext cx="1143000" cy="847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Chamberlain Meets Hitle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131902" y="4460463"/>
            <a:ext cx="2616562" cy="191455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4334">
            <a:off x="5740016" y="3390718"/>
            <a:ext cx="1249505" cy="124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20931923">
            <a:off x="4515455" y="4419817"/>
            <a:ext cx="157488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latin typeface="Lucida Handwriting" panose="03010101010101010101" pitchFamily="66" charset="0"/>
              </a:rPr>
              <a:t>Look there's me! </a:t>
            </a:r>
            <a:endParaRPr lang="en-GB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6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0648"/>
            <a:ext cx="8795320" cy="61926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dirty="0">
                <a:latin typeface="Broadway" panose="04040905080B02020502" pitchFamily="82" charset="0"/>
                <a:cs typeface="Courier New" panose="02070309020205020404" pitchFamily="49" charset="0"/>
              </a:rPr>
              <a:t>O</a:t>
            </a:r>
            <a:r>
              <a:rPr lang="en-GB" dirty="0" smtClean="0">
                <a:latin typeface="Broadway" panose="04040905080B02020502" pitchFamily="82" charset="0"/>
                <a:cs typeface="Courier New" panose="02070309020205020404" pitchFamily="49" charset="0"/>
              </a:rPr>
              <a:t>utbreak </a:t>
            </a:r>
            <a:r>
              <a:rPr lang="en-GB" dirty="0" smtClean="0">
                <a:latin typeface="Broadway" panose="04040905080B02020502" pitchFamily="82" charset="0"/>
                <a:cs typeface="Courier New" panose="02070309020205020404" pitchFamily="49" charset="0"/>
              </a:rPr>
              <a:t>of </a:t>
            </a:r>
            <a:r>
              <a:rPr lang="en-GB" dirty="0" smtClean="0">
                <a:latin typeface="Broadway" panose="04040905080B02020502" pitchFamily="82" charset="0"/>
                <a:cs typeface="Courier New" panose="02070309020205020404" pitchFamily="49" charset="0"/>
              </a:rPr>
              <a:t>War 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      </a:t>
            </a:r>
          </a:p>
          <a:p>
            <a:pPr marL="0" indent="0">
              <a:buNone/>
            </a:pP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3</a:t>
            </a:r>
            <a:r>
              <a:rPr lang="en-GB" sz="1800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September 1939 </a:t>
            </a:r>
          </a:p>
          <a:p>
            <a:pPr marL="0" indent="0">
              <a:buNone/>
            </a:pPr>
            <a:endParaRPr lang="en-GB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Dear diary,</a:t>
            </a:r>
          </a:p>
          <a:p>
            <a:pPr marL="0" indent="0">
              <a:buNone/>
            </a:pP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GB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Today was the most scary and most surprising day ever. 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So, 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it was eleven o'clock and we turned on the radio to get the usual catch up on the world and 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then, suddenly, 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we heard 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it: 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“I am speaking to 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you from the Cabinet Room at 10 Downing Street. 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am your prime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ister Winston 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Churchill. 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have sent a letter to the English ambassador in 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Germany, to ask 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they would remove their troops 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Poland, 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 unless we heard from them by eleven thirty we would be officially at war with Germany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.”</a:t>
            </a:r>
          </a:p>
          <a:p>
            <a:pPr marL="0" indent="0">
              <a:buNone/>
            </a:pPr>
            <a:endParaRPr lang="en-GB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 I guess that’s 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 – we are 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 war with Germany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 marL="0" indent="0">
              <a:buNone/>
            </a:pPr>
            <a:endParaRPr lang="en-GB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Lots of 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love,</a:t>
            </a:r>
          </a:p>
          <a:p>
            <a:pPr marL="0" indent="0">
              <a:buNone/>
            </a:pPr>
            <a:endParaRPr lang="en-GB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Elle 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xx </a:t>
            </a:r>
            <a:endParaRPr lang="en-GB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1338262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4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264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lang="en-GB" sz="2800" b="1" dirty="0" smtClean="0">
                <a:latin typeface="Broadway" panose="04040905080B02020502" pitchFamily="82" charset="0"/>
                <a:cs typeface="Courier New" panose="02070309020205020404" pitchFamily="49" charset="0"/>
              </a:rPr>
              <a:t>Blitz   </a:t>
            </a:r>
            <a:endParaRPr lang="en-GB" b="1" dirty="0" smtClean="0">
              <a:latin typeface="Broadway" panose="04040905080B02020502" pitchFamily="82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       3</a:t>
            </a:r>
            <a:r>
              <a:rPr lang="en-GB" sz="2000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September 1939                                 </a:t>
            </a:r>
          </a:p>
          <a:p>
            <a:pPr marL="0" indent="0">
              <a:buNone/>
            </a:pPr>
            <a:endParaRPr lang="en-GB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Dear diary,</a:t>
            </a:r>
          </a:p>
          <a:p>
            <a:pPr marL="0" indent="0">
              <a:buNone/>
            </a:pP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GB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Sorry that I haven't written to you in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ages,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but its because I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lost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other part of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you, so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 had to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restart… it’s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long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story!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 I better start writing now other wise I wont get any sleep, and I will be really tired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tomorrow.</a:t>
            </a:r>
          </a:p>
          <a:p>
            <a:pPr marL="0" indent="0">
              <a:buNone/>
            </a:pP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On Wednesday,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got up as usual and got myself ready for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school; it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was a normal day and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(as usual) I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went to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school. I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came home and at about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10pm and heard what sounded like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huge swarm of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bees…</a:t>
            </a: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098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115616" cy="1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ir Raid Sire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36096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8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roadway" panose="04040905080B02020502" pitchFamily="82" charset="0"/>
              </a:rPr>
              <a:t>Hitler and </a:t>
            </a:r>
            <a:r>
              <a:rPr lang="en-GB" dirty="0">
                <a:latin typeface="Broadway" panose="04040905080B02020502" pitchFamily="82" charset="0"/>
              </a:rPr>
              <a:t>C</a:t>
            </a:r>
            <a:r>
              <a:rPr lang="en-GB" dirty="0" smtClean="0">
                <a:latin typeface="Broadway" panose="04040905080B02020502" pitchFamily="82" charset="0"/>
              </a:rPr>
              <a:t>hurchill 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GB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GB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17 November 1940</a:t>
            </a:r>
          </a:p>
          <a:p>
            <a:pPr marL="0" lvl="0" indent="0">
              <a:buNone/>
            </a:pPr>
            <a:r>
              <a:rPr lang="en-GB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Dear Diary,</a:t>
            </a:r>
          </a:p>
          <a:p>
            <a:pPr marL="0" lvl="0" indent="0">
              <a:buNone/>
            </a:pPr>
            <a:endParaRPr lang="en-GB" dirty="0" smtClean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lang="en-GB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I’m so </a:t>
            </a:r>
            <a:r>
              <a:rPr lang="en-GB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bored, </a:t>
            </a:r>
            <a:r>
              <a:rPr lang="en-GB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I’ll tell you about the </a:t>
            </a:r>
            <a:r>
              <a:rPr lang="en-GB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interesting basics</a:t>
            </a:r>
            <a:r>
              <a:rPr lang="en-GB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GB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Churchill and Hitler </a:t>
            </a:r>
            <a:r>
              <a:rPr lang="en-GB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(as </a:t>
            </a:r>
            <a:r>
              <a:rPr lang="en-GB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we've been learning about it in </a:t>
            </a:r>
            <a:r>
              <a:rPr lang="en-GB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school).</a:t>
            </a:r>
          </a:p>
          <a:p>
            <a:pPr marL="0" lvl="0" indent="0">
              <a:buNone/>
            </a:pPr>
            <a:endParaRPr lang="en-GB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Hitler </a:t>
            </a:r>
            <a:r>
              <a:rPr lang="en-GB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Churchill </a:t>
            </a:r>
            <a:r>
              <a:rPr lang="en-GB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are </a:t>
            </a:r>
            <a:r>
              <a:rPr lang="en-GB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completely different – Churchill is kind and </a:t>
            </a:r>
            <a:r>
              <a:rPr lang="en-GB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caring, </a:t>
            </a:r>
            <a:r>
              <a:rPr lang="en-GB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willing to risk his life for </a:t>
            </a:r>
            <a:r>
              <a:rPr lang="en-GB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others. Hitler </a:t>
            </a:r>
            <a:r>
              <a:rPr lang="en-GB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the other hand is </a:t>
            </a:r>
            <a:r>
              <a:rPr lang="en-GB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n-GB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bloomin</a:t>
            </a:r>
            <a:r>
              <a:rPr lang="en-GB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 idiot</a:t>
            </a:r>
            <a:r>
              <a:rPr lang="en-GB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well at least that’s what our teacher told us</a:t>
            </a:r>
            <a:r>
              <a:rPr lang="en-GB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 marL="0" lvl="0" indent="0">
              <a:buNone/>
            </a:pPr>
            <a:endParaRPr lang="en-GB" dirty="0" smtClean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click </a:t>
            </a:r>
            <a:r>
              <a:rPr lang="en-GB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here </a:t>
            </a:r>
            <a:r>
              <a:rPr lang="en-GB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 find out more…</a:t>
            </a:r>
            <a:endParaRPr lang="en-GB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2192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9239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28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roadway" panose="04040905080B02020502" pitchFamily="82" charset="0"/>
              </a:rPr>
              <a:t>EVACUATION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sz="4400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September 1939</a:t>
            </a:r>
          </a:p>
          <a:p>
            <a:pPr marL="0" indent="0">
              <a:buNone/>
            </a:pP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Dear diary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</a:p>
          <a:p>
            <a:pPr marL="0" indent="0">
              <a:buNone/>
            </a:pP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This morning I woke up to find mam rushing around my 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room; 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sat up to ask her what she was 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doing, 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but before I could say 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anything, 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she asked, “which top do you prefer?” and so I said 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“the 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one on the 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left”, 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but instead she threw them both 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in!</a:t>
            </a:r>
          </a:p>
          <a:p>
            <a:pPr marL="0" indent="0">
              <a:buNone/>
            </a:pPr>
            <a:endParaRPr lang="en-GB" sz="4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Then 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dad came in 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 it 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was addressed to me, and that’s when I found out I was being evacuated!!! A tear shredded down my 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face; 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couldn’t believe it. </a:t>
            </a:r>
            <a:endParaRPr lang="en-GB" sz="4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ran into their arms, 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 walked 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 school as slow as 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ever - 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even though school was only around the 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corner, 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met my friends and 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off 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we 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went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GB" sz="4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943"/>
            <a:ext cx="1872208" cy="145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6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28</Words>
  <Application>Microsoft Office PowerPoint</Application>
  <PresentationFormat>On-screen Show (4:3)</PresentationFormat>
  <Paragraphs>46</Paragraphs>
  <Slides>5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Hitler and Churchill </vt:lpstr>
      <vt:lpstr>EVACUATION </vt:lpstr>
    </vt:vector>
  </TitlesOfParts>
  <Company>Warwickshire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AuthorisedUser</dc:creator>
  <cp:lastModifiedBy>AuthorisedUser</cp:lastModifiedBy>
  <cp:revision>29</cp:revision>
  <dcterms:created xsi:type="dcterms:W3CDTF">2017-09-13T20:06:17Z</dcterms:created>
  <dcterms:modified xsi:type="dcterms:W3CDTF">2017-11-06T09:19:46Z</dcterms:modified>
</cp:coreProperties>
</file>