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6"/>
  </p:notesMasterIdLst>
  <p:sldIdLst>
    <p:sldId id="258" r:id="rId5"/>
  </p:sldIdLst>
  <p:sldSz cx="9144000" cy="6858000" type="screen4x3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  <a:srgbClr val="DAE3F3"/>
    <a:srgbClr val="4472C4"/>
    <a:srgbClr val="FFFFCC"/>
    <a:srgbClr val="FFFF99"/>
    <a:srgbClr val="D9D9D9"/>
    <a:srgbClr val="2C2C2C"/>
    <a:srgbClr val="D7EEFD"/>
    <a:srgbClr val="B6E0FC"/>
    <a:srgbClr val="EB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83A58-65B5-45B4-B058-96C001D334B7}" v="3" dt="2024-03-11T14:56:22.4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di Philpott" userId="67f398dd-5046-45d8-b4e5-7edb7374335a" providerId="ADAL" clId="{4F7A9BA4-ABC1-4CF8-904C-3F1955144A2A}"/>
    <pc:docChg chg="custSel addSld delSld modSld">
      <pc:chgData name="Heidi Philpott" userId="67f398dd-5046-45d8-b4e5-7edb7374335a" providerId="ADAL" clId="{4F7A9BA4-ABC1-4CF8-904C-3F1955144A2A}" dt="2023-11-17T10:45:37.690" v="436" actId="47"/>
      <pc:docMkLst>
        <pc:docMk/>
      </pc:docMkLst>
      <pc:sldChg chg="addSp delSp modSp add mod">
        <pc:chgData name="Heidi Philpott" userId="67f398dd-5046-45d8-b4e5-7edb7374335a" providerId="ADAL" clId="{4F7A9BA4-ABC1-4CF8-904C-3F1955144A2A}" dt="2023-11-17T10:07:17.381" v="435" actId="20577"/>
        <pc:sldMkLst>
          <pc:docMk/>
          <pc:sldMk cId="0" sldId="256"/>
        </pc:sldMkLst>
        <pc:spChg chg="mod">
          <ac:chgData name="Heidi Philpott" userId="67f398dd-5046-45d8-b4e5-7edb7374335a" providerId="ADAL" clId="{4F7A9BA4-ABC1-4CF8-904C-3F1955144A2A}" dt="2023-11-17T10:06:39.605" v="390" actId="1076"/>
          <ac:spMkLst>
            <pc:docMk/>
            <pc:sldMk cId="0" sldId="256"/>
            <ac:spMk id="4" creationId="{00000000-0000-0000-0000-000000000000}"/>
          </ac:spMkLst>
        </pc:spChg>
        <pc:spChg chg="del">
          <ac:chgData name="Heidi Philpott" userId="67f398dd-5046-45d8-b4e5-7edb7374335a" providerId="ADAL" clId="{4F7A9BA4-ABC1-4CF8-904C-3F1955144A2A}" dt="2023-11-17T10:01:01.258" v="309" actId="478"/>
          <ac:spMkLst>
            <pc:docMk/>
            <pc:sldMk cId="0" sldId="256"/>
            <ac:spMk id="5" creationId="{00000000-0000-0000-0000-000000000000}"/>
          </ac:spMkLst>
        </pc:spChg>
        <pc:spChg chg="add del mod">
          <ac:chgData name="Heidi Philpott" userId="67f398dd-5046-45d8-b4e5-7edb7374335a" providerId="ADAL" clId="{4F7A9BA4-ABC1-4CF8-904C-3F1955144A2A}" dt="2023-11-17T10:01:05.980" v="310" actId="478"/>
          <ac:spMkLst>
            <pc:docMk/>
            <pc:sldMk cId="0" sldId="256"/>
            <ac:spMk id="7" creationId="{BCD53FD9-C359-FAEA-FF45-26F3AE7DDB5F}"/>
          </ac:spMkLst>
        </pc:spChg>
        <pc:spChg chg="add mod">
          <ac:chgData name="Heidi Philpott" userId="67f398dd-5046-45d8-b4e5-7edb7374335a" providerId="ADAL" clId="{4F7A9BA4-ABC1-4CF8-904C-3F1955144A2A}" dt="2023-11-17T10:04:43.170" v="353" actId="1076"/>
          <ac:spMkLst>
            <pc:docMk/>
            <pc:sldMk cId="0" sldId="256"/>
            <ac:spMk id="8" creationId="{0C23E1AD-09CB-49A3-D8A8-88A6114AD161}"/>
          </ac:spMkLst>
        </pc:spChg>
        <pc:graphicFrameChg chg="mod modGraphic">
          <ac:chgData name="Heidi Philpott" userId="67f398dd-5046-45d8-b4e5-7edb7374335a" providerId="ADAL" clId="{4F7A9BA4-ABC1-4CF8-904C-3F1955144A2A}" dt="2023-11-17T10:07:17.381" v="435" actId="20577"/>
          <ac:graphicFrameMkLst>
            <pc:docMk/>
            <pc:sldMk cId="0" sldId="256"/>
            <ac:graphicFrameMk id="3" creationId="{00000000-0000-0000-0000-000000000000}"/>
          </ac:graphicFrameMkLst>
        </pc:graphicFrameChg>
      </pc:sldChg>
      <pc:sldChg chg="addSp modSp del mod">
        <pc:chgData name="Heidi Philpott" userId="67f398dd-5046-45d8-b4e5-7edb7374335a" providerId="ADAL" clId="{4F7A9BA4-ABC1-4CF8-904C-3F1955144A2A}" dt="2023-11-17T10:45:37.690" v="436" actId="47"/>
        <pc:sldMkLst>
          <pc:docMk/>
          <pc:sldMk cId="354120802" sldId="278"/>
        </pc:sldMkLst>
        <pc:spChg chg="add mod">
          <ac:chgData name="Heidi Philpott" userId="67f398dd-5046-45d8-b4e5-7edb7374335a" providerId="ADAL" clId="{4F7A9BA4-ABC1-4CF8-904C-3F1955144A2A}" dt="2023-11-17T09:55:46.418" v="285" actId="1582"/>
          <ac:spMkLst>
            <pc:docMk/>
            <pc:sldMk cId="354120802" sldId="278"/>
            <ac:spMk id="2" creationId="{776D0DB4-34FB-C8AC-7A90-D70608D5C69C}"/>
          </ac:spMkLst>
        </pc:spChg>
        <pc:spChg chg="add mod">
          <ac:chgData name="Heidi Philpott" userId="67f398dd-5046-45d8-b4e5-7edb7374335a" providerId="ADAL" clId="{4F7A9BA4-ABC1-4CF8-904C-3F1955144A2A}" dt="2023-11-17T10:04:31.257" v="347" actId="20577"/>
          <ac:spMkLst>
            <pc:docMk/>
            <pc:sldMk cId="354120802" sldId="278"/>
            <ac:spMk id="4" creationId="{75795E9F-EC3D-FB15-B138-0C7160E24143}"/>
          </ac:spMkLst>
        </pc:spChg>
        <pc:graphicFrameChg chg="mod modGraphic">
          <ac:chgData name="Heidi Philpott" userId="67f398dd-5046-45d8-b4e5-7edb7374335a" providerId="ADAL" clId="{4F7A9BA4-ABC1-4CF8-904C-3F1955144A2A}" dt="2023-11-17T09:55:55.453" v="300" actId="20577"/>
          <ac:graphicFrameMkLst>
            <pc:docMk/>
            <pc:sldMk cId="354120802" sldId="278"/>
            <ac:graphicFrameMk id="3" creationId="{80B42546-77B6-446B-A40A-8FB322A84BAE}"/>
          </ac:graphicFrameMkLst>
        </pc:graphicFrameChg>
      </pc:sldChg>
    </pc:docChg>
  </pc:docChgLst>
  <pc:docChgLst>
    <pc:chgData name="Caroline Tribe-Phillips" userId="067dbd68-2e7d-41bf-b42e-1c9b0f53ca5e" providerId="ADAL" clId="{A8F83A58-65B5-45B4-B058-96C001D334B7}"/>
    <pc:docChg chg="custSel addSld delSld modSld delMainMaster modMainMaster modNotesMaster">
      <pc:chgData name="Caroline Tribe-Phillips" userId="067dbd68-2e7d-41bf-b42e-1c9b0f53ca5e" providerId="ADAL" clId="{A8F83A58-65B5-45B4-B058-96C001D334B7}" dt="2024-03-11T14:56:28.615" v="21" actId="47"/>
      <pc:docMkLst>
        <pc:docMk/>
      </pc:docMkLst>
      <pc:sldChg chg="delSp modSp mod">
        <pc:chgData name="Caroline Tribe-Phillips" userId="067dbd68-2e7d-41bf-b42e-1c9b0f53ca5e" providerId="ADAL" clId="{A8F83A58-65B5-45B4-B058-96C001D334B7}" dt="2024-03-11T13:36:12.457" v="15" actId="478"/>
        <pc:sldMkLst>
          <pc:docMk/>
          <pc:sldMk cId="0" sldId="256"/>
        </pc:sldMkLst>
        <pc:spChg chg="del">
          <ac:chgData name="Caroline Tribe-Phillips" userId="067dbd68-2e7d-41bf-b42e-1c9b0f53ca5e" providerId="ADAL" clId="{A8F83A58-65B5-45B4-B058-96C001D334B7}" dt="2024-03-11T13:36:12.457" v="15" actId="478"/>
          <ac:spMkLst>
            <pc:docMk/>
            <pc:sldMk cId="0" sldId="256"/>
            <ac:spMk id="2" creationId="{00000000-0000-0000-0000-000000000000}"/>
          </ac:spMkLst>
        </pc:spChg>
        <pc:spChg chg="del mod">
          <ac:chgData name="Caroline Tribe-Phillips" userId="067dbd68-2e7d-41bf-b42e-1c9b0f53ca5e" providerId="ADAL" clId="{A8F83A58-65B5-45B4-B058-96C001D334B7}" dt="2024-03-11T13:34:18.583" v="7"/>
          <ac:spMkLst>
            <pc:docMk/>
            <pc:sldMk cId="0" sldId="256"/>
            <ac:spMk id="8" creationId="{0C23E1AD-09CB-49A3-D8A8-88A6114AD161}"/>
          </ac:spMkLst>
        </pc:spChg>
        <pc:graphicFrameChg chg="mod modGraphic">
          <ac:chgData name="Caroline Tribe-Phillips" userId="067dbd68-2e7d-41bf-b42e-1c9b0f53ca5e" providerId="ADAL" clId="{A8F83A58-65B5-45B4-B058-96C001D334B7}" dt="2024-03-11T13:36:08.079" v="14" actId="1076"/>
          <ac:graphicFrameMkLst>
            <pc:docMk/>
            <pc:sldMk cId="0" sldId="256"/>
            <ac:graphicFrameMk id="3" creationId="{00000000-0000-0000-0000-000000000000}"/>
          </ac:graphicFrameMkLst>
        </pc:graphicFrameChg>
      </pc:sldChg>
      <pc:sldChg chg="modSp del modNotes">
        <pc:chgData name="Caroline Tribe-Phillips" userId="067dbd68-2e7d-41bf-b42e-1c9b0f53ca5e" providerId="ADAL" clId="{A8F83A58-65B5-45B4-B058-96C001D334B7}" dt="2024-03-11T14:56:28.615" v="21" actId="47"/>
        <pc:sldMkLst>
          <pc:docMk/>
          <pc:sldMk cId="1327163007" sldId="257"/>
        </pc:sldMkLst>
        <pc:graphicFrameChg chg="mod">
          <ac:chgData name="Caroline Tribe-Phillips" userId="067dbd68-2e7d-41bf-b42e-1c9b0f53ca5e" providerId="ADAL" clId="{A8F83A58-65B5-45B4-B058-96C001D334B7}" dt="2024-03-11T14:56:19.276" v="20"/>
          <ac:graphicFrameMkLst>
            <pc:docMk/>
            <pc:sldMk cId="1327163007" sldId="257"/>
            <ac:graphicFrameMk id="3" creationId="{00000000-0000-0000-0000-000000000000}"/>
          </ac:graphicFrameMkLst>
        </pc:graphicFrameChg>
      </pc:sldChg>
      <pc:sldChg chg="addSp modSp add del mod modShow">
        <pc:chgData name="Caroline Tribe-Phillips" userId="067dbd68-2e7d-41bf-b42e-1c9b0f53ca5e" providerId="ADAL" clId="{A8F83A58-65B5-45B4-B058-96C001D334B7}" dt="2024-03-11T14:56:13.084" v="19" actId="47"/>
        <pc:sldMkLst>
          <pc:docMk/>
          <pc:sldMk cId="618407152" sldId="258"/>
        </pc:sldMkLst>
        <pc:spChg chg="add mod">
          <ac:chgData name="Caroline Tribe-Phillips" userId="067dbd68-2e7d-41bf-b42e-1c9b0f53ca5e" providerId="ADAL" clId="{A8F83A58-65B5-45B4-B058-96C001D334B7}" dt="2024-03-11T14:54:14.912" v="18"/>
          <ac:spMkLst>
            <pc:docMk/>
            <pc:sldMk cId="618407152" sldId="258"/>
            <ac:spMk id="2" creationId="{FA7911C1-E739-C759-7031-D723D35BC94F}"/>
          </ac:spMkLst>
        </pc:spChg>
      </pc:sldChg>
      <pc:sldMasterChg chg="modSp modSldLayout">
        <pc:chgData name="Caroline Tribe-Phillips" userId="067dbd68-2e7d-41bf-b42e-1c9b0f53ca5e" providerId="ADAL" clId="{A8F83A58-65B5-45B4-B058-96C001D334B7}" dt="2024-03-11T14:56:19.276" v="20"/>
        <pc:sldMasterMkLst>
          <pc:docMk/>
          <pc:sldMasterMk cId="1011927794" sldId="2147483672"/>
        </pc:sldMasterMkLst>
        <pc:spChg chg="mod">
          <ac:chgData name="Caroline Tribe-Phillips" userId="067dbd68-2e7d-41bf-b42e-1c9b0f53ca5e" providerId="ADAL" clId="{A8F83A58-65B5-45B4-B058-96C001D334B7}" dt="2024-03-11T14:56:19.276" v="20"/>
          <ac:spMkLst>
            <pc:docMk/>
            <pc:sldMasterMk cId="1011927794" sldId="2147483672"/>
            <ac:spMk id="2" creationId="{00000000-0000-0000-0000-000000000000}"/>
          </ac:spMkLst>
        </pc:spChg>
        <pc:spChg chg="mod">
          <ac:chgData name="Caroline Tribe-Phillips" userId="067dbd68-2e7d-41bf-b42e-1c9b0f53ca5e" providerId="ADAL" clId="{A8F83A58-65B5-45B4-B058-96C001D334B7}" dt="2024-03-11T14:56:19.276" v="20"/>
          <ac:spMkLst>
            <pc:docMk/>
            <pc:sldMasterMk cId="1011927794" sldId="2147483672"/>
            <ac:spMk id="3" creationId="{00000000-0000-0000-0000-000000000000}"/>
          </ac:spMkLst>
        </pc:spChg>
        <pc:spChg chg="mod">
          <ac:chgData name="Caroline Tribe-Phillips" userId="067dbd68-2e7d-41bf-b42e-1c9b0f53ca5e" providerId="ADAL" clId="{A8F83A58-65B5-45B4-B058-96C001D334B7}" dt="2024-03-11T14:56:19.276" v="20"/>
          <ac:spMkLst>
            <pc:docMk/>
            <pc:sldMasterMk cId="1011927794" sldId="2147483672"/>
            <ac:spMk id="4" creationId="{00000000-0000-0000-0000-000000000000}"/>
          </ac:spMkLst>
        </pc:spChg>
        <pc:spChg chg="mod">
          <ac:chgData name="Caroline Tribe-Phillips" userId="067dbd68-2e7d-41bf-b42e-1c9b0f53ca5e" providerId="ADAL" clId="{A8F83A58-65B5-45B4-B058-96C001D334B7}" dt="2024-03-11T14:56:19.276" v="20"/>
          <ac:spMkLst>
            <pc:docMk/>
            <pc:sldMasterMk cId="1011927794" sldId="2147483672"/>
            <ac:spMk id="5" creationId="{00000000-0000-0000-0000-000000000000}"/>
          </ac:spMkLst>
        </pc:spChg>
        <pc:spChg chg="mod">
          <ac:chgData name="Caroline Tribe-Phillips" userId="067dbd68-2e7d-41bf-b42e-1c9b0f53ca5e" providerId="ADAL" clId="{A8F83A58-65B5-45B4-B058-96C001D334B7}" dt="2024-03-11T14:56:19.276" v="20"/>
          <ac:spMkLst>
            <pc:docMk/>
            <pc:sldMasterMk cId="1011927794" sldId="2147483672"/>
            <ac:spMk id="6" creationId="{00000000-0000-0000-0000-000000000000}"/>
          </ac:spMkLst>
        </pc:spChg>
        <pc:sldLayoutChg chg="modSp">
          <pc:chgData name="Caroline Tribe-Phillips" userId="067dbd68-2e7d-41bf-b42e-1c9b0f53ca5e" providerId="ADAL" clId="{A8F83A58-65B5-45B4-B058-96C001D334B7}" dt="2024-03-11T14:56:19.276" v="20"/>
          <pc:sldLayoutMkLst>
            <pc:docMk/>
            <pc:sldMasterMk cId="1011927794" sldId="2147483672"/>
            <pc:sldLayoutMk cId="2398196626" sldId="2147483673"/>
          </pc:sldLayoutMkLst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2398196626" sldId="2147483673"/>
              <ac:spMk id="2" creationId="{00000000-0000-0000-0000-000000000000}"/>
            </ac:spMkLst>
          </pc:spChg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2398196626" sldId="2147483673"/>
              <ac:spMk id="3" creationId="{00000000-0000-0000-0000-000000000000}"/>
            </ac:spMkLst>
          </pc:spChg>
        </pc:sldLayoutChg>
        <pc:sldLayoutChg chg="modSp">
          <pc:chgData name="Caroline Tribe-Phillips" userId="067dbd68-2e7d-41bf-b42e-1c9b0f53ca5e" providerId="ADAL" clId="{A8F83A58-65B5-45B4-B058-96C001D334B7}" dt="2024-03-11T14:56:19.276" v="20"/>
          <pc:sldLayoutMkLst>
            <pc:docMk/>
            <pc:sldMasterMk cId="1011927794" sldId="2147483672"/>
            <pc:sldLayoutMk cId="4275227473" sldId="2147483675"/>
          </pc:sldLayoutMkLst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4275227473" sldId="2147483675"/>
              <ac:spMk id="2" creationId="{00000000-0000-0000-0000-000000000000}"/>
            </ac:spMkLst>
          </pc:spChg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4275227473" sldId="2147483675"/>
              <ac:spMk id="3" creationId="{00000000-0000-0000-0000-000000000000}"/>
            </ac:spMkLst>
          </pc:spChg>
        </pc:sldLayoutChg>
        <pc:sldLayoutChg chg="modSp">
          <pc:chgData name="Caroline Tribe-Phillips" userId="067dbd68-2e7d-41bf-b42e-1c9b0f53ca5e" providerId="ADAL" clId="{A8F83A58-65B5-45B4-B058-96C001D334B7}" dt="2024-03-11T14:56:19.276" v="20"/>
          <pc:sldLayoutMkLst>
            <pc:docMk/>
            <pc:sldMasterMk cId="1011927794" sldId="2147483672"/>
            <pc:sldLayoutMk cId="750120654" sldId="2147483676"/>
          </pc:sldLayoutMkLst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750120654" sldId="2147483676"/>
              <ac:spMk id="3" creationId="{00000000-0000-0000-0000-000000000000}"/>
            </ac:spMkLst>
          </pc:spChg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750120654" sldId="2147483676"/>
              <ac:spMk id="4" creationId="{00000000-0000-0000-0000-000000000000}"/>
            </ac:spMkLst>
          </pc:spChg>
        </pc:sldLayoutChg>
        <pc:sldLayoutChg chg="modSp">
          <pc:chgData name="Caroline Tribe-Phillips" userId="067dbd68-2e7d-41bf-b42e-1c9b0f53ca5e" providerId="ADAL" clId="{A8F83A58-65B5-45B4-B058-96C001D334B7}" dt="2024-03-11T14:56:19.276" v="20"/>
          <pc:sldLayoutMkLst>
            <pc:docMk/>
            <pc:sldMasterMk cId="1011927794" sldId="2147483672"/>
            <pc:sldLayoutMk cId="4120896357" sldId="2147483677"/>
          </pc:sldLayoutMkLst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4120896357" sldId="2147483677"/>
              <ac:spMk id="2" creationId="{00000000-0000-0000-0000-000000000000}"/>
            </ac:spMkLst>
          </pc:spChg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4120896357" sldId="2147483677"/>
              <ac:spMk id="3" creationId="{00000000-0000-0000-0000-000000000000}"/>
            </ac:spMkLst>
          </pc:spChg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4120896357" sldId="2147483677"/>
              <ac:spMk id="4" creationId="{00000000-0000-0000-0000-000000000000}"/>
            </ac:spMkLst>
          </pc:spChg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4120896357" sldId="2147483677"/>
              <ac:spMk id="5" creationId="{00000000-0000-0000-0000-000000000000}"/>
            </ac:spMkLst>
          </pc:spChg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4120896357" sldId="2147483677"/>
              <ac:spMk id="6" creationId="{00000000-0000-0000-0000-000000000000}"/>
            </ac:spMkLst>
          </pc:spChg>
        </pc:sldLayoutChg>
        <pc:sldLayoutChg chg="modSp">
          <pc:chgData name="Caroline Tribe-Phillips" userId="067dbd68-2e7d-41bf-b42e-1c9b0f53ca5e" providerId="ADAL" clId="{A8F83A58-65B5-45B4-B058-96C001D334B7}" dt="2024-03-11T14:56:19.276" v="20"/>
          <pc:sldLayoutMkLst>
            <pc:docMk/>
            <pc:sldMasterMk cId="1011927794" sldId="2147483672"/>
            <pc:sldLayoutMk cId="4084879996" sldId="2147483680"/>
          </pc:sldLayoutMkLst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4084879996" sldId="2147483680"/>
              <ac:spMk id="2" creationId="{00000000-0000-0000-0000-000000000000}"/>
            </ac:spMkLst>
          </pc:spChg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4084879996" sldId="2147483680"/>
              <ac:spMk id="3" creationId="{00000000-0000-0000-0000-000000000000}"/>
            </ac:spMkLst>
          </pc:spChg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4084879996" sldId="2147483680"/>
              <ac:spMk id="4" creationId="{00000000-0000-0000-0000-000000000000}"/>
            </ac:spMkLst>
          </pc:spChg>
        </pc:sldLayoutChg>
        <pc:sldLayoutChg chg="modSp">
          <pc:chgData name="Caroline Tribe-Phillips" userId="067dbd68-2e7d-41bf-b42e-1c9b0f53ca5e" providerId="ADAL" clId="{A8F83A58-65B5-45B4-B058-96C001D334B7}" dt="2024-03-11T14:56:19.276" v="20"/>
          <pc:sldLayoutMkLst>
            <pc:docMk/>
            <pc:sldMasterMk cId="1011927794" sldId="2147483672"/>
            <pc:sldLayoutMk cId="40726542" sldId="2147483681"/>
          </pc:sldLayoutMkLst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40726542" sldId="2147483681"/>
              <ac:spMk id="2" creationId="{00000000-0000-0000-0000-000000000000}"/>
            </ac:spMkLst>
          </pc:spChg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40726542" sldId="2147483681"/>
              <ac:spMk id="3" creationId="{00000000-0000-0000-0000-000000000000}"/>
            </ac:spMkLst>
          </pc:spChg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40726542" sldId="2147483681"/>
              <ac:spMk id="4" creationId="{00000000-0000-0000-0000-000000000000}"/>
            </ac:spMkLst>
          </pc:spChg>
        </pc:sldLayoutChg>
        <pc:sldLayoutChg chg="modSp">
          <pc:chgData name="Caroline Tribe-Phillips" userId="067dbd68-2e7d-41bf-b42e-1c9b0f53ca5e" providerId="ADAL" clId="{A8F83A58-65B5-45B4-B058-96C001D334B7}" dt="2024-03-11T14:56:19.276" v="20"/>
          <pc:sldLayoutMkLst>
            <pc:docMk/>
            <pc:sldMasterMk cId="1011927794" sldId="2147483672"/>
            <pc:sldLayoutMk cId="4124511461" sldId="2147483683"/>
          </pc:sldLayoutMkLst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4124511461" sldId="2147483683"/>
              <ac:spMk id="2" creationId="{00000000-0000-0000-0000-000000000000}"/>
            </ac:spMkLst>
          </pc:spChg>
          <pc:spChg chg="mod">
            <ac:chgData name="Caroline Tribe-Phillips" userId="067dbd68-2e7d-41bf-b42e-1c9b0f53ca5e" providerId="ADAL" clId="{A8F83A58-65B5-45B4-B058-96C001D334B7}" dt="2024-03-11T14:56:19.276" v="20"/>
            <ac:spMkLst>
              <pc:docMk/>
              <pc:sldMasterMk cId="1011927794" sldId="2147483672"/>
              <pc:sldLayoutMk cId="4124511461" sldId="2147483683"/>
              <ac:spMk id="3" creationId="{00000000-0000-0000-0000-000000000000}"/>
            </ac:spMkLst>
          </pc:spChg>
        </pc:sldLayoutChg>
      </pc:sldMasterChg>
      <pc:sldMasterChg chg="del delSldLayout">
        <pc:chgData name="Caroline Tribe-Phillips" userId="067dbd68-2e7d-41bf-b42e-1c9b0f53ca5e" providerId="ADAL" clId="{A8F83A58-65B5-45B4-B058-96C001D334B7}" dt="2024-03-11T14:56:28.615" v="21" actId="47"/>
        <pc:sldMasterMkLst>
          <pc:docMk/>
          <pc:sldMasterMk cId="3025217650" sldId="2147483684"/>
        </pc:sldMasterMkLst>
        <pc:sldLayoutChg chg="del">
          <pc:chgData name="Caroline Tribe-Phillips" userId="067dbd68-2e7d-41bf-b42e-1c9b0f53ca5e" providerId="ADAL" clId="{A8F83A58-65B5-45B4-B058-96C001D334B7}" dt="2024-03-11T14:56:28.615" v="21" actId="47"/>
          <pc:sldLayoutMkLst>
            <pc:docMk/>
            <pc:sldMasterMk cId="3025217650" sldId="2147483684"/>
            <pc:sldLayoutMk cId="374530399" sldId="2147483685"/>
          </pc:sldLayoutMkLst>
        </pc:sldLayoutChg>
        <pc:sldLayoutChg chg="del">
          <pc:chgData name="Caroline Tribe-Phillips" userId="067dbd68-2e7d-41bf-b42e-1c9b0f53ca5e" providerId="ADAL" clId="{A8F83A58-65B5-45B4-B058-96C001D334B7}" dt="2024-03-11T14:56:28.615" v="21" actId="47"/>
          <pc:sldLayoutMkLst>
            <pc:docMk/>
            <pc:sldMasterMk cId="3025217650" sldId="2147483684"/>
            <pc:sldLayoutMk cId="4063888843" sldId="2147483686"/>
          </pc:sldLayoutMkLst>
        </pc:sldLayoutChg>
        <pc:sldLayoutChg chg="del">
          <pc:chgData name="Caroline Tribe-Phillips" userId="067dbd68-2e7d-41bf-b42e-1c9b0f53ca5e" providerId="ADAL" clId="{A8F83A58-65B5-45B4-B058-96C001D334B7}" dt="2024-03-11T14:56:28.615" v="21" actId="47"/>
          <pc:sldLayoutMkLst>
            <pc:docMk/>
            <pc:sldMasterMk cId="3025217650" sldId="2147483684"/>
            <pc:sldLayoutMk cId="1805997644" sldId="2147483687"/>
          </pc:sldLayoutMkLst>
        </pc:sldLayoutChg>
        <pc:sldLayoutChg chg="del">
          <pc:chgData name="Caroline Tribe-Phillips" userId="067dbd68-2e7d-41bf-b42e-1c9b0f53ca5e" providerId="ADAL" clId="{A8F83A58-65B5-45B4-B058-96C001D334B7}" dt="2024-03-11T14:56:28.615" v="21" actId="47"/>
          <pc:sldLayoutMkLst>
            <pc:docMk/>
            <pc:sldMasterMk cId="3025217650" sldId="2147483684"/>
            <pc:sldLayoutMk cId="342210560" sldId="2147483688"/>
          </pc:sldLayoutMkLst>
        </pc:sldLayoutChg>
        <pc:sldLayoutChg chg="del">
          <pc:chgData name="Caroline Tribe-Phillips" userId="067dbd68-2e7d-41bf-b42e-1c9b0f53ca5e" providerId="ADAL" clId="{A8F83A58-65B5-45B4-B058-96C001D334B7}" dt="2024-03-11T14:56:28.615" v="21" actId="47"/>
          <pc:sldLayoutMkLst>
            <pc:docMk/>
            <pc:sldMasterMk cId="3025217650" sldId="2147483684"/>
            <pc:sldLayoutMk cId="3684777398" sldId="2147483689"/>
          </pc:sldLayoutMkLst>
        </pc:sldLayoutChg>
        <pc:sldLayoutChg chg="del">
          <pc:chgData name="Caroline Tribe-Phillips" userId="067dbd68-2e7d-41bf-b42e-1c9b0f53ca5e" providerId="ADAL" clId="{A8F83A58-65B5-45B4-B058-96C001D334B7}" dt="2024-03-11T14:56:28.615" v="21" actId="47"/>
          <pc:sldLayoutMkLst>
            <pc:docMk/>
            <pc:sldMasterMk cId="3025217650" sldId="2147483684"/>
            <pc:sldLayoutMk cId="2508288474" sldId="2147483690"/>
          </pc:sldLayoutMkLst>
        </pc:sldLayoutChg>
        <pc:sldLayoutChg chg="del">
          <pc:chgData name="Caroline Tribe-Phillips" userId="067dbd68-2e7d-41bf-b42e-1c9b0f53ca5e" providerId="ADAL" clId="{A8F83A58-65B5-45B4-B058-96C001D334B7}" dt="2024-03-11T14:56:28.615" v="21" actId="47"/>
          <pc:sldLayoutMkLst>
            <pc:docMk/>
            <pc:sldMasterMk cId="3025217650" sldId="2147483684"/>
            <pc:sldLayoutMk cId="4274003915" sldId="2147483691"/>
          </pc:sldLayoutMkLst>
        </pc:sldLayoutChg>
        <pc:sldLayoutChg chg="del">
          <pc:chgData name="Caroline Tribe-Phillips" userId="067dbd68-2e7d-41bf-b42e-1c9b0f53ca5e" providerId="ADAL" clId="{A8F83A58-65B5-45B4-B058-96C001D334B7}" dt="2024-03-11T14:56:28.615" v="21" actId="47"/>
          <pc:sldLayoutMkLst>
            <pc:docMk/>
            <pc:sldMasterMk cId="3025217650" sldId="2147483684"/>
            <pc:sldLayoutMk cId="2518592994" sldId="2147483692"/>
          </pc:sldLayoutMkLst>
        </pc:sldLayoutChg>
        <pc:sldLayoutChg chg="del">
          <pc:chgData name="Caroline Tribe-Phillips" userId="067dbd68-2e7d-41bf-b42e-1c9b0f53ca5e" providerId="ADAL" clId="{A8F83A58-65B5-45B4-B058-96C001D334B7}" dt="2024-03-11T14:56:28.615" v="21" actId="47"/>
          <pc:sldLayoutMkLst>
            <pc:docMk/>
            <pc:sldMasterMk cId="3025217650" sldId="2147483684"/>
            <pc:sldLayoutMk cId="1181754109" sldId="2147483693"/>
          </pc:sldLayoutMkLst>
        </pc:sldLayoutChg>
        <pc:sldLayoutChg chg="del">
          <pc:chgData name="Caroline Tribe-Phillips" userId="067dbd68-2e7d-41bf-b42e-1c9b0f53ca5e" providerId="ADAL" clId="{A8F83A58-65B5-45B4-B058-96C001D334B7}" dt="2024-03-11T14:56:28.615" v="21" actId="47"/>
          <pc:sldLayoutMkLst>
            <pc:docMk/>
            <pc:sldMasterMk cId="3025217650" sldId="2147483684"/>
            <pc:sldLayoutMk cId="3639447715" sldId="2147483694"/>
          </pc:sldLayoutMkLst>
        </pc:sldLayoutChg>
        <pc:sldLayoutChg chg="del">
          <pc:chgData name="Caroline Tribe-Phillips" userId="067dbd68-2e7d-41bf-b42e-1c9b0f53ca5e" providerId="ADAL" clId="{A8F83A58-65B5-45B4-B058-96C001D334B7}" dt="2024-03-11T14:56:28.615" v="21" actId="47"/>
          <pc:sldLayoutMkLst>
            <pc:docMk/>
            <pc:sldMasterMk cId="3025217650" sldId="2147483684"/>
            <pc:sldLayoutMk cId="3262330788" sldId="2147483695"/>
          </pc:sldLayoutMkLst>
        </pc:sldLayoutChg>
      </pc:sldMasterChg>
    </pc:docChg>
  </pc:docChgLst>
  <pc:docChgLst>
    <pc:chgData name="Cormac Wood" userId="1e459f0c-a03c-41f8-997b-f3c38e02e154" providerId="ADAL" clId="{B9895E55-BDAB-4E5B-A5DC-7B6254E47A65}"/>
    <pc:docChg chg="custSel delSld modSld">
      <pc:chgData name="Cormac Wood" userId="1e459f0c-a03c-41f8-997b-f3c38e02e154" providerId="ADAL" clId="{B9895E55-BDAB-4E5B-A5DC-7B6254E47A65}" dt="2024-03-11T13:52:22.298" v="832" actId="47"/>
      <pc:docMkLst>
        <pc:docMk/>
      </pc:docMkLst>
      <pc:sldChg chg="modSp del mod">
        <pc:chgData name="Cormac Wood" userId="1e459f0c-a03c-41f8-997b-f3c38e02e154" providerId="ADAL" clId="{B9895E55-BDAB-4E5B-A5DC-7B6254E47A65}" dt="2024-03-11T13:52:22.298" v="832" actId="47"/>
        <pc:sldMkLst>
          <pc:docMk/>
          <pc:sldMk cId="0" sldId="256"/>
        </pc:sldMkLst>
        <pc:spChg chg="mod">
          <ac:chgData name="Cormac Wood" userId="1e459f0c-a03c-41f8-997b-f3c38e02e154" providerId="ADAL" clId="{B9895E55-BDAB-4E5B-A5DC-7B6254E47A65}" dt="2024-02-28T18:51:59.903" v="13" actId="255"/>
          <ac:spMkLst>
            <pc:docMk/>
            <pc:sldMk cId="0" sldId="256"/>
            <ac:spMk id="4" creationId="{00000000-0000-0000-0000-000000000000}"/>
          </ac:spMkLst>
        </pc:spChg>
        <pc:graphicFrameChg chg="mod modGraphic">
          <ac:chgData name="Cormac Wood" userId="1e459f0c-a03c-41f8-997b-f3c38e02e154" providerId="ADAL" clId="{B9895E55-BDAB-4E5B-A5DC-7B6254E47A65}" dt="2024-02-28T19:11:28.019" v="831" actId="20577"/>
          <ac:graphicFrameMkLst>
            <pc:docMk/>
            <pc:sldMk cId="0" sldId="256"/>
            <ac:graphicFrameMk id="3" creationId="{00000000-0000-0000-0000-000000000000}"/>
          </ac:graphicFrameMkLst>
        </pc:graphicFrameChg>
      </pc:sldChg>
    </pc:docChg>
  </pc:docChgLst>
  <pc:docChgLst>
    <pc:chgData name="C Tribe-Phillips MPS" userId="d3a6743b-c566-4aa9-8c30-71a56fb0b224" providerId="ADAL" clId="{86684788-69E3-4788-A62E-2720D9584820}"/>
    <pc:docChg chg="undo modSld">
      <pc:chgData name="C Tribe-Phillips MPS" userId="d3a6743b-c566-4aa9-8c30-71a56fb0b224" providerId="ADAL" clId="{86684788-69E3-4788-A62E-2720D9584820}" dt="2020-04-29T13:25:32.800" v="78" actId="20577"/>
      <pc:docMkLst>
        <pc:docMk/>
      </pc:docMkLst>
      <pc:sldChg chg="modSp">
        <pc:chgData name="C Tribe-Phillips MPS" userId="d3a6743b-c566-4aa9-8c30-71a56fb0b224" providerId="ADAL" clId="{86684788-69E3-4788-A62E-2720D9584820}" dt="2020-04-29T13:25:32.800" v="78" actId="20577"/>
        <pc:sldMkLst>
          <pc:docMk/>
          <pc:sldMk cId="354120802" sldId="278"/>
        </pc:sldMkLst>
        <pc:spChg chg="mod">
          <ac:chgData name="C Tribe-Phillips MPS" userId="d3a6743b-c566-4aa9-8c30-71a56fb0b224" providerId="ADAL" clId="{86684788-69E3-4788-A62E-2720D9584820}" dt="2020-04-29T13:12:01.873" v="8" actId="1076"/>
          <ac:spMkLst>
            <pc:docMk/>
            <pc:sldMk cId="354120802" sldId="278"/>
            <ac:spMk id="6" creationId="{87113920-C733-459B-BE40-BEBC40071668}"/>
          </ac:spMkLst>
        </pc:spChg>
        <pc:graphicFrameChg chg="mod modGraphic">
          <ac:chgData name="C Tribe-Phillips MPS" userId="d3a6743b-c566-4aa9-8c30-71a56fb0b224" providerId="ADAL" clId="{86684788-69E3-4788-A62E-2720D9584820}" dt="2020-04-29T13:25:32.800" v="78" actId="20577"/>
          <ac:graphicFrameMkLst>
            <pc:docMk/>
            <pc:sldMk cId="354120802" sldId="278"/>
            <ac:graphicFrameMk id="3" creationId="{80B42546-77B6-446B-A40A-8FB322A84BA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7788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E0249-2B89-4C5A-9447-13BF59E42812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1249363"/>
            <a:ext cx="4498975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810125"/>
            <a:ext cx="5492750" cy="3937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7788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ADDFD-937E-48D0-87BC-CF1BFCD38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91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2BC6B-2CEB-4696-8E70-B7A749758A5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8974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29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4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42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22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1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97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3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54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72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8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7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51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6606" y="124558"/>
          <a:ext cx="8890788" cy="66088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7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7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49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2242">
                  <a:extLst>
                    <a:ext uri="{9D8B030D-6E8A-4147-A177-3AD203B41FA5}">
                      <a16:colId xmlns:a16="http://schemas.microsoft.com/office/drawing/2014/main" val="2385165946"/>
                    </a:ext>
                  </a:extLst>
                </a:gridCol>
                <a:gridCol w="6971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71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71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71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71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97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522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58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8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351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5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Autumn</a:t>
                      </a:r>
                      <a:endParaRPr sz="500" dirty="0">
                        <a:latin typeface="Calibri"/>
                        <a:cs typeface="Calibri"/>
                      </a:endParaRPr>
                    </a:p>
                  </a:txBody>
                  <a:tcPr marL="0" marR="0" marT="141849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60425" algn="l">
                        <a:lnSpc>
                          <a:spcPct val="100000"/>
                        </a:lnSpc>
                      </a:pP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860425" algn="l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Number: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Place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Value</a:t>
                      </a:r>
                      <a:endParaRPr lang="en-GB" sz="1200" spc="-15" dirty="0">
                        <a:latin typeface="Calibri"/>
                        <a:cs typeface="Calibri"/>
                      </a:endParaRPr>
                    </a:p>
                    <a:p>
                      <a:pPr marL="860425" algn="l">
                        <a:lnSpc>
                          <a:spcPct val="100000"/>
                        </a:lnSpc>
                      </a:pPr>
                      <a:r>
                        <a:rPr lang="en-GB" sz="1200" spc="-15" dirty="0">
                          <a:latin typeface="Calibri"/>
                          <a:cs typeface="Calibri"/>
                        </a:rPr>
                        <a:t>   (Year 1 within 10)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0137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Number: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Addition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Subtraction</a:t>
                      </a: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801370">
                        <a:lnSpc>
                          <a:spcPct val="100000"/>
                        </a:lnSpc>
                      </a:pPr>
                      <a:r>
                        <a:rPr lang="en-GB" sz="1200" spc="-5" dirty="0">
                          <a:latin typeface="Calibri"/>
                          <a:cs typeface="Calibri"/>
                        </a:rPr>
                        <a:t>                (Year 1 within 10)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Geometry: Properties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Shape</a:t>
                      </a:r>
                      <a:endParaRPr lang="en-GB" sz="1200" dirty="0">
                        <a:latin typeface="Calibri"/>
                        <a:cs typeface="Calibri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lang="en-GB" sz="1200" dirty="0">
                          <a:latin typeface="Calibri"/>
                          <a:cs typeface="Calibri"/>
                        </a:rPr>
                        <a:t>           (Year 1 one week)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655">
                <a:tc gridSpan="7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On-going daily: Flashbacks (to recap on previous learning/Wakey </a:t>
                      </a:r>
                      <a:r>
                        <a:rPr lang="en-GB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Wakey</a:t>
                      </a:r>
                      <a:r>
                        <a:rPr lang="en-GB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8:55 -9:15) Time, counting in groups of 2,5,10, and 3s, writing numbers in words and numerals, 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84406" marR="84406" marT="42203" marB="42203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KIRFS A1 = Write numbers in words 0 -10, order and write numerals to 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KIRFS A2 = </a:t>
                      </a:r>
                      <a:r>
                        <a:rPr lang="en-GB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number bonds for each number to 6.</a:t>
                      </a:r>
                      <a:endParaRPr lang="en-GB" sz="11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 KIRFs Autumn 1: Bonds to 20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        KIRFs Autumn 2: x2 and ÷ 2 facts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714930"/>
                  </a:ext>
                </a:extLst>
              </a:tr>
              <a:tr h="1575582">
                <a:tc>
                  <a:txBody>
                    <a:bodyPr/>
                    <a:lstStyle/>
                    <a:p>
                      <a:pPr marL="425450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lang="en-GB" sz="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       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Spring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141849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Year 1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 (within 20)</a:t>
                      </a:r>
                    </a:p>
                    <a:p>
                      <a:pPr algn="ctr"/>
                      <a:r>
                        <a:rPr lang="en-GB" sz="1200" dirty="0">
                          <a:latin typeface="Calibri"/>
                          <a:cs typeface="Calibri"/>
                        </a:rPr>
                        <a:t>Year 2</a:t>
                      </a:r>
                    </a:p>
                    <a:p>
                      <a:pPr marL="540385" marR="283845" indent="-2514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su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eme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t: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Money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48030">
                        <a:lnSpc>
                          <a:spcPct val="100000"/>
                        </a:lnSpc>
                      </a:pPr>
                      <a:r>
                        <a:rPr lang="en-GB" sz="1200" spc="-5" dirty="0">
                          <a:latin typeface="Calibri"/>
                          <a:cs typeface="Calibri"/>
                        </a:rPr>
                        <a:t>Year 1 Number: Addition and Subtraction       (within 20) + Place value to 50</a:t>
                      </a:r>
                    </a:p>
                    <a:p>
                      <a:pPr marL="748030">
                        <a:lnSpc>
                          <a:spcPct val="100000"/>
                        </a:lnSpc>
                      </a:pP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748030">
                        <a:lnSpc>
                          <a:spcPct val="100000"/>
                        </a:lnSpc>
                      </a:pPr>
                      <a:r>
                        <a:rPr lang="en-GB" sz="1200" spc="-5" dirty="0">
                          <a:latin typeface="Calibri"/>
                          <a:cs typeface="Calibri"/>
                        </a:rPr>
                        <a:t>Year 2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Number: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Multiplication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and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Division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76530" marR="168910" indent="1123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Measurement: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Length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Height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595630" marR="167005" indent="-42100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Measurement: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Mass,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Capacity </a:t>
                      </a:r>
                      <a:r>
                        <a:rPr sz="1200" spc="-2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Temperature</a:t>
                      </a:r>
                      <a:endParaRPr lang="en-GB" sz="1200" spc="-15" dirty="0">
                        <a:latin typeface="Calibri"/>
                        <a:cs typeface="Calibri"/>
                      </a:endParaRPr>
                    </a:p>
                    <a:p>
                      <a:pPr marL="595630" marR="167005" indent="-42100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200" spc="-15" dirty="0">
                          <a:latin typeface="Calibri"/>
                          <a:cs typeface="Calibri"/>
                        </a:rPr>
                        <a:t>(Year 1 Volume)</a:t>
                      </a:r>
                    </a:p>
                    <a:p>
                      <a:pPr marL="595630" marR="167005" indent="-42100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en-GB" sz="1200" spc="-15" dirty="0">
                        <a:latin typeface="Calibri"/>
                        <a:cs typeface="Calibri"/>
                      </a:endParaRPr>
                    </a:p>
                    <a:p>
                      <a:pPr marL="595630" marR="167005" indent="-42100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200" spc="-15" dirty="0">
                          <a:latin typeface="Calibri"/>
                          <a:cs typeface="Calibri"/>
                        </a:rPr>
                        <a:t>Year 1 Number: Multiplication and Division Week 11 and 12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468">
                <a:tc gridSpan="7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On-going daily: Flashbacks (to recap on previous learning/Wakey </a:t>
                      </a:r>
                      <a:r>
                        <a:rPr lang="en-GB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Wakey</a:t>
                      </a:r>
                      <a:r>
                        <a:rPr lang="en-GB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8:55 -9:15) Time, x2 x5 x10, counting in 3s, shape, SATs style questions</a:t>
                      </a:r>
                    </a:p>
                  </a:txBody>
                  <a:tcPr marL="84406" marR="84406" marT="42203" marB="42203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KIRFS Sp1 –</a:t>
                      </a:r>
                      <a:r>
                        <a:rPr lang="en-GB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doubles to 20 and halves of even numbers to 20.</a:t>
                      </a:r>
                      <a:endParaRPr lang="en-GB" sz="11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KIRFS Sp2 -</a:t>
                      </a:r>
                      <a:r>
                        <a:rPr lang="en-GB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number bonds to 10.</a:t>
                      </a:r>
                      <a:endParaRPr lang="en-GB" sz="1100" dirty="0"/>
                    </a:p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KIRFs Spring 1: Doubles and halves to 20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KIRFs Spring 2:  x10 and ÷ 10 facts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575196692"/>
                  </a:ext>
                </a:extLst>
              </a:tr>
              <a:tr h="1048043"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lang="en-GB" sz="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 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Summer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141849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549275" algn="ctr">
                        <a:lnSpc>
                          <a:spcPct val="100000"/>
                        </a:lnSpc>
                      </a:pPr>
                      <a:endParaRPr lang="en-GB" sz="1100" spc="0" dirty="0">
                        <a:latin typeface="Times New Roman"/>
                        <a:cs typeface="Times New Roman"/>
                      </a:endParaRPr>
                    </a:p>
                    <a:p>
                      <a:pPr marL="549275" algn="ctr">
                        <a:lnSpc>
                          <a:spcPct val="100000"/>
                        </a:lnSpc>
                      </a:pPr>
                      <a:r>
                        <a:rPr lang="en-GB" sz="1200" spc="-5" dirty="0">
                          <a:latin typeface="Calibri"/>
                          <a:cs typeface="Calibri"/>
                        </a:rPr>
                        <a:t> </a:t>
                      </a:r>
                    </a:p>
                    <a:p>
                      <a:pPr marL="549275" algn="ctr">
                        <a:lnSpc>
                          <a:spcPct val="100000"/>
                        </a:lnSpc>
                      </a:pP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54927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Number: Fractions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494665">
                        <a:lnSpc>
                          <a:spcPct val="100000"/>
                        </a:lnSpc>
                      </a:pPr>
                      <a:r>
                        <a:rPr lang="en-GB" sz="1200" spc="-5" dirty="0">
                          <a:latin typeface="Calibri"/>
                          <a:cs typeface="Calibri"/>
                        </a:rPr>
                        <a:t>Year 1 Place value to 100 (Week 5)</a:t>
                      </a:r>
                    </a:p>
                    <a:p>
                      <a:pPr marL="494665">
                        <a:lnSpc>
                          <a:spcPct val="100000"/>
                        </a:lnSpc>
                      </a:pPr>
                      <a:endParaRPr lang="en-GB" sz="1200" spc="-5" dirty="0">
                        <a:latin typeface="Calibri"/>
                        <a:cs typeface="Calibri"/>
                      </a:endParaRPr>
                    </a:p>
                    <a:p>
                      <a:pPr marL="49466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Measurement: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Time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81330">
                        <a:lnSpc>
                          <a:spcPct val="100000"/>
                        </a:lnSpc>
                      </a:pPr>
                      <a:endParaRPr lang="en-GB" sz="1100" spc="0" dirty="0">
                        <a:latin typeface="Times New Roman"/>
                        <a:cs typeface="Times New Roman"/>
                      </a:endParaRPr>
                    </a:p>
                    <a:p>
                      <a:pPr marL="481330">
                        <a:lnSpc>
                          <a:spcPct val="100000"/>
                        </a:lnSpc>
                      </a:pPr>
                      <a:r>
                        <a:rPr lang="en-GB" sz="1200" spc="-5" dirty="0">
                          <a:latin typeface="+mn-lt"/>
                          <a:cs typeface="Calibri"/>
                        </a:rPr>
                        <a:t>Year 1 Money</a:t>
                      </a:r>
                    </a:p>
                    <a:p>
                      <a:pPr marL="481330">
                        <a:lnSpc>
                          <a:spcPct val="100000"/>
                        </a:lnSpc>
                      </a:pPr>
                      <a:endParaRPr lang="en-GB" sz="1200" spc="-5" dirty="0">
                        <a:latin typeface="+mn-lt"/>
                        <a:cs typeface="Calibri"/>
                      </a:endParaRPr>
                    </a:p>
                    <a:p>
                      <a:pPr marL="481330">
                        <a:lnSpc>
                          <a:spcPct val="100000"/>
                        </a:lnSpc>
                      </a:pPr>
                      <a:endParaRPr lang="en-GB" sz="1200" spc="-5" dirty="0">
                        <a:latin typeface="+mn-lt"/>
                        <a:cs typeface="Calibri"/>
                      </a:endParaRPr>
                    </a:p>
                    <a:p>
                      <a:pPr marL="481330">
                        <a:lnSpc>
                          <a:spcPct val="100000"/>
                        </a:lnSpc>
                      </a:pPr>
                      <a:r>
                        <a:rPr lang="en-GB" sz="1200" spc="-5" dirty="0">
                          <a:latin typeface="+mn-lt"/>
                          <a:cs typeface="Calibri"/>
                        </a:rPr>
                        <a:t>Year 2 Statistics</a:t>
                      </a:r>
                      <a:endParaRPr lang="en-GB" sz="1200" dirty="0">
                        <a:latin typeface="+mn-lt"/>
                        <a:cs typeface="Calibri"/>
                      </a:endParaRPr>
                    </a:p>
                    <a:p>
                      <a:pPr marL="481330">
                        <a:lnSpc>
                          <a:spcPct val="100000"/>
                        </a:lnSpc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330200" marR="135890" indent="-18796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Geometry: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Position </a:t>
                      </a:r>
                      <a:r>
                        <a:rPr sz="1200" spc="-2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Direction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32321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Consolidation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655">
                <a:tc gridSpan="7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On-going daily: Flashbacks (to recap on previous learning/Wakey </a:t>
                      </a:r>
                      <a:r>
                        <a:rPr lang="en-GB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Wakey</a:t>
                      </a:r>
                      <a:r>
                        <a:rPr lang="en-GB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8:55 -9:15) Time, x2 x5 x10, counting in 3s, shape, SATs style questions</a:t>
                      </a:r>
                    </a:p>
                  </a:txBody>
                  <a:tcPr marL="84406" marR="84406" marT="42203" marB="42203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KIRFS S1 </a:t>
                      </a:r>
                      <a:r>
                        <a:rPr lang="en-GB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tell the time. Half past and o clock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KIRFS S2 -</a:t>
                      </a:r>
                      <a:r>
                        <a:rPr lang="en-GB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number bonds for each number up to 10.</a:t>
                      </a:r>
                      <a:endParaRPr lang="en-GB" sz="11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KIRFs Summer 1: Time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KIRFs Summer 2: x5 and ÷ 5 facts</a:t>
                      </a:r>
                      <a:endParaRPr lang="en-GB" sz="13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06337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A7911C1-E739-C759-7031-D723D35BC94F}"/>
              </a:ext>
            </a:extLst>
          </p:cNvPr>
          <p:cNvSpPr txBox="1"/>
          <p:nvPr/>
        </p:nvSpPr>
        <p:spPr>
          <a:xfrm>
            <a:off x="0" y="-24845"/>
            <a:ext cx="5895975" cy="3231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Years 1/2 Mixed age planning – Yearly Overview</a:t>
            </a:r>
          </a:p>
        </p:txBody>
      </p:sp>
    </p:spTree>
    <p:extLst>
      <p:ext uri="{BB962C8B-B14F-4D97-AF65-F5344CB8AC3E}">
        <p14:creationId xmlns:p14="http://schemas.microsoft.com/office/powerpoint/2010/main" val="618407152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120496DC56634E95E7A550DBC1FD06" ma:contentTypeVersion="18" ma:contentTypeDescription="Create a new document." ma:contentTypeScope="" ma:versionID="b8f82a9afe2c47453e93440ba08c2210">
  <xsd:schema xmlns:xsd="http://www.w3.org/2001/XMLSchema" xmlns:xs="http://www.w3.org/2001/XMLSchema" xmlns:p="http://schemas.microsoft.com/office/2006/metadata/properties" xmlns:ns2="486ec425-57ff-464b-9dc5-e010e7446884" xmlns:ns3="72292c10-3408-49b1-80ad-5f5340200eb6" targetNamespace="http://schemas.microsoft.com/office/2006/metadata/properties" ma:root="true" ma:fieldsID="d5517180b82432e9eb658d1f406a4ce2" ns2:_="" ns3:_="">
    <xsd:import namespace="486ec425-57ff-464b-9dc5-e010e7446884"/>
    <xsd:import namespace="72292c10-3408-49b1-80ad-5f5340200e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6ec425-57ff-464b-9dc5-e010e74468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3877db5-c260-4f22-946b-3180934fd2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92c10-3408-49b1-80ad-5f5340200e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07e4f4-df1b-49db-b81c-2e8bbac22c65}" ma:internalName="TaxCatchAll" ma:showField="CatchAllData" ma:web="72292c10-3408-49b1-80ad-5f5340200e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292c10-3408-49b1-80ad-5f5340200eb6" xsi:nil="true"/>
    <lcf76f155ced4ddcb4097134ff3c332f xmlns="486ec425-57ff-464b-9dc5-e010e744688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0BC2D25-54EB-47F0-9941-5F8060DB2D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6ec425-57ff-464b-9dc5-e010e7446884"/>
    <ds:schemaRef ds:uri="72292c10-3408-49b1-80ad-5f5340200e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2B192A-3C9C-421C-88BA-33F41BDF1F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B4464-1C42-47D2-B5FD-172C7DE13472}">
  <ds:schemaRefs>
    <ds:schemaRef ds:uri="http://www.w3.org/XML/1998/namespace"/>
    <ds:schemaRef ds:uri="82dc66be-97a6-4b31-86c5-9e8a1a242406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b47b90d-6210-4d34-a494-6091db84ebf0"/>
    <ds:schemaRef ds:uri="http://schemas.microsoft.com/office/2006/metadata/properties"/>
    <ds:schemaRef ds:uri="72292c10-3408-49b1-80ad-5f5340200eb6"/>
    <ds:schemaRef ds:uri="486ec425-57ff-464b-9dc5-e010e744688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226</TotalTime>
  <Words>400</Words>
  <Application>Microsoft Office PowerPoint</Application>
  <PresentationFormat>On-screen Show (4:3)</PresentationFormat>
  <Paragraphs>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4_Office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</dc:title>
  <dc:subject>Measurement - Length and Perimeter</dc:subject>
  <dc:creator>The Digital Stationer</dc:creator>
  <cp:lastModifiedBy>Caroline Tribe-Phillips</cp:lastModifiedBy>
  <cp:revision>231</cp:revision>
  <cp:lastPrinted>2018-02-04T19:25:45Z</cp:lastPrinted>
  <dcterms:created xsi:type="dcterms:W3CDTF">2018-01-17T14:24:29Z</dcterms:created>
  <dcterms:modified xsi:type="dcterms:W3CDTF">2024-03-11T14:56:33Z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0x010100E8120496DC56634E95E7A550DBC1FD06</vt:lpwstr>
  </property>
  <property fmtid="{D5CDD505-2E9C-101B-9397-08002B2CF9AE}" pid="3" name="Order">
    <vt:r8>84000</vt:r8>
  </property>
  <property fmtid="{D5CDD505-2E9C-101B-9397-08002B2CF9AE}" pid="4" name="MediaServiceImageTags">
    <vt:lpwstr/>
  </property>
</Properties>
</file>