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708" r:id="rId4"/>
    <p:sldMasterId id="2147483720" r:id="rId5"/>
    <p:sldMasterId id="2147483732" r:id="rId6"/>
    <p:sldMasterId id="2147483744" r:id="rId7"/>
    <p:sldMasterId id="2147483756" r:id="rId8"/>
  </p:sldMasterIdLst>
  <p:sldIdLst>
    <p:sldId id="256" r:id="rId9"/>
    <p:sldId id="258" r:id="rId10"/>
    <p:sldId id="260" r:id="rId11"/>
    <p:sldId id="284" r:id="rId12"/>
    <p:sldId id="280" r:id="rId13"/>
    <p:sldId id="285" r:id="rId14"/>
    <p:sldId id="283" r:id="rId15"/>
    <p:sldId id="268" r:id="rId16"/>
    <p:sldId id="269" r:id="rId17"/>
    <p:sldId id="276" r:id="rId18"/>
    <p:sldId id="287" r:id="rId19"/>
    <p:sldId id="281" r:id="rId20"/>
    <p:sldId id="273" r:id="rId21"/>
    <p:sldId id="274" r:id="rId22"/>
    <p:sldId id="275" r:id="rId23"/>
    <p:sldId id="286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7" autoAdjust="0"/>
    <p:restoredTop sz="94660"/>
  </p:normalViewPr>
  <p:slideViewPr>
    <p:cSldViewPr>
      <p:cViewPr varScale="1">
        <p:scale>
          <a:sx n="64" d="100"/>
          <a:sy n="64" d="100"/>
        </p:scale>
        <p:origin x="-148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ED5E-8F85-4E1B-B81B-0E453F0B39D9}" type="datetimeFigureOut">
              <a:rPr lang="en-GB" smtClean="0"/>
              <a:pPr/>
              <a:t>11/12/2015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8586-6755-43D5-BE6E-71B454A414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93892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ED5E-8F85-4E1B-B81B-0E453F0B39D9}" type="datetimeFigureOut">
              <a:rPr lang="en-GB" smtClean="0"/>
              <a:pPr/>
              <a:t>11/12/2015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8586-6755-43D5-BE6E-71B454A414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02377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ED5E-8F85-4E1B-B81B-0E453F0B39D9}" type="datetimeFigureOut">
              <a:rPr lang="en-GB" smtClean="0"/>
              <a:pPr/>
              <a:t>11/12/2015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8586-6755-43D5-BE6E-71B454A414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18412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3396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8894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8994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9256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3053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0228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68890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6002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ED5E-8F85-4E1B-B81B-0E453F0B39D9}" type="datetimeFigureOut">
              <a:rPr lang="en-GB" smtClean="0"/>
              <a:pPr/>
              <a:t>11/12/2015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8586-6755-43D5-BE6E-71B454A414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504125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3575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180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79070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55203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04541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52229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13808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25526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84755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5416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ED5E-8F85-4E1B-B81B-0E453F0B39D9}" type="datetimeFigureOut">
              <a:rPr lang="en-GB" smtClean="0"/>
              <a:pPr/>
              <a:t>11/12/2015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8586-6755-43D5-BE6E-71B454A414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284989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35952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90597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5613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73756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80216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70789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47622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12641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28555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6184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ED5E-8F85-4E1B-B81B-0E453F0B39D9}" type="datetimeFigureOut">
              <a:rPr lang="en-GB" smtClean="0"/>
              <a:pPr/>
              <a:t>11/12/2015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8586-6755-43D5-BE6E-71B454A414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943456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83964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5800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45137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72110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6867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13182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93851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1804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65981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330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ED5E-8F85-4E1B-B81B-0E453F0B39D9}" type="datetimeFigureOut">
              <a:rPr lang="en-GB" smtClean="0"/>
              <a:pPr/>
              <a:t>11/12/2015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8586-6755-43D5-BE6E-71B454A414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743086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95318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5986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2980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16771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29930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E1021-BA62-4AF9-84C3-27591CED36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DF1A1-8BB0-4B81-933C-0393B246E5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80052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60FC-44CB-40F5-AE79-14C78AE717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671F-94E4-4911-8364-B9B3862A719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60905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60FC-44CB-40F5-AE79-14C78AE717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671F-94E4-4911-8364-B9B3862A719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6098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60FC-44CB-40F5-AE79-14C78AE717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671F-94E4-4911-8364-B9B3862A719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04750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60FC-44CB-40F5-AE79-14C78AE717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671F-94E4-4911-8364-B9B3862A719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0740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ED5E-8F85-4E1B-B81B-0E453F0B39D9}" type="datetimeFigureOut">
              <a:rPr lang="en-GB" smtClean="0"/>
              <a:pPr/>
              <a:t>11/12/2015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8586-6755-43D5-BE6E-71B454A414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260973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60FC-44CB-40F5-AE79-14C78AE717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671F-94E4-4911-8364-B9B3862A719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00107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60FC-44CB-40F5-AE79-14C78AE717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671F-94E4-4911-8364-B9B3862A719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53233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60FC-44CB-40F5-AE79-14C78AE717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671F-94E4-4911-8364-B9B3862A719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50317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60FC-44CB-40F5-AE79-14C78AE717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671F-94E4-4911-8364-B9B3862A719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34720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60FC-44CB-40F5-AE79-14C78AE717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671F-94E4-4911-8364-B9B3862A719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21153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60FC-44CB-40F5-AE79-14C78AE717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671F-94E4-4911-8364-B9B3862A719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4495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60FC-44CB-40F5-AE79-14C78AE717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671F-94E4-4911-8364-B9B3862A719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85505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60FC-44CB-40F5-AE79-14C78AE717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671F-94E4-4911-8364-B9B3862A719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74255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60FC-44CB-40F5-AE79-14C78AE717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671F-94E4-4911-8364-B9B3862A719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52012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60FC-44CB-40F5-AE79-14C78AE717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671F-94E4-4911-8364-B9B3862A719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3162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ED5E-8F85-4E1B-B81B-0E453F0B39D9}" type="datetimeFigureOut">
              <a:rPr lang="en-GB" smtClean="0"/>
              <a:pPr/>
              <a:t>11/12/2015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8586-6755-43D5-BE6E-71B454A414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024471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60FC-44CB-40F5-AE79-14C78AE717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671F-94E4-4911-8364-B9B3862A719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11086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60FC-44CB-40F5-AE79-14C78AE717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671F-94E4-4911-8364-B9B3862A719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93760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60FC-44CB-40F5-AE79-14C78AE717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671F-94E4-4911-8364-B9B3862A719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37833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60FC-44CB-40F5-AE79-14C78AE717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671F-94E4-4911-8364-B9B3862A719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46596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60FC-44CB-40F5-AE79-14C78AE717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671F-94E4-4911-8364-B9B3862A719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6732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60FC-44CB-40F5-AE79-14C78AE717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671F-94E4-4911-8364-B9B3862A719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32821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60FC-44CB-40F5-AE79-14C78AE717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671F-94E4-4911-8364-B9B3862A719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37789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60FC-44CB-40F5-AE79-14C78AE717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671F-94E4-4911-8364-B9B3862A719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77226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60FC-44CB-40F5-AE79-14C78AE717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671F-94E4-4911-8364-B9B3862A719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47351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60FC-44CB-40F5-AE79-14C78AE717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671F-94E4-4911-8364-B9B3862A719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8158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ED5E-8F85-4E1B-B81B-0E453F0B39D9}" type="datetimeFigureOut">
              <a:rPr lang="en-GB" smtClean="0"/>
              <a:pPr/>
              <a:t>11/12/2015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8586-6755-43D5-BE6E-71B454A414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299661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60FC-44CB-40F5-AE79-14C78AE717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671F-94E4-4911-8364-B9B3862A719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48843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60FC-44CB-40F5-AE79-14C78AE717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671F-94E4-4911-8364-B9B3862A719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02971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60FC-44CB-40F5-AE79-14C78AE717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671F-94E4-4911-8364-B9B3862A719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419175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60FC-44CB-40F5-AE79-14C78AE717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671F-94E4-4911-8364-B9B3862A719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97587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60FC-44CB-40F5-AE79-14C78AE717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671F-94E4-4911-8364-B9B3862A719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90218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60FC-44CB-40F5-AE79-14C78AE717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671F-94E4-4911-8364-B9B3862A719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114038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60FC-44CB-40F5-AE79-14C78AE717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671F-94E4-4911-8364-B9B3862A719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05633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60FC-44CB-40F5-AE79-14C78AE717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671F-94E4-4911-8364-B9B3862A719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851795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60FC-44CB-40F5-AE79-14C78AE717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A671F-94E4-4911-8364-B9B3862A719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1717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7ED5E-8F85-4E1B-B81B-0E453F0B39D9}" type="datetimeFigureOut">
              <a:rPr lang="en-GB" smtClean="0"/>
              <a:pPr/>
              <a:t>11/12/2015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8586-6755-43D5-BE6E-71B454A414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55486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7ED5E-8F85-4E1B-B81B-0E453F0B39D9}" type="datetimeFigureOut">
              <a:rPr lang="en-GB" smtClean="0"/>
              <a:pPr/>
              <a:t>11/12/2015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38586-6755-43D5-BE6E-71B454A414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2283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E1021-BA62-4AF9-84C3-27591CED36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DF1A1-8BB0-4B81-933C-0393B246E5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1655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E1021-BA62-4AF9-84C3-27591CED36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DF1A1-8BB0-4B81-933C-0393B246E5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9636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E1021-BA62-4AF9-84C3-27591CED36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DF1A1-8BB0-4B81-933C-0393B246E5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9876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E1021-BA62-4AF9-84C3-27591CED36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DF1A1-8BB0-4B81-933C-0393B246E5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7163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660FC-44CB-40F5-AE79-14C78AE717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A671F-94E4-4911-8364-B9B3862A719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9119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660FC-44CB-40F5-AE79-14C78AE717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A671F-94E4-4911-8364-B9B3862A719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830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660FC-44CB-40F5-AE79-14C78AE717E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11/12/2015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A671F-94E4-4911-8364-B9B3862A719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041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Lower Key Stage 2 Calculation Workshop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6962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87" t="17602" r="18505" b="12911"/>
          <a:stretch/>
        </p:blipFill>
        <p:spPr bwMode="auto">
          <a:xfrm>
            <a:off x="395536" y="404664"/>
            <a:ext cx="8325448" cy="56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4740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476672"/>
            <a:ext cx="6192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/>
              <a:t>Multiplication</a:t>
            </a:r>
            <a:endParaRPr lang="en-GB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1628800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21 x 7 = 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xmlns="" val="694275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199" t="11836" r="33176" b="6724"/>
          <a:stretch/>
        </p:blipFill>
        <p:spPr bwMode="auto">
          <a:xfrm>
            <a:off x="1547665" y="260648"/>
            <a:ext cx="6192688" cy="633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9965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180" y="100144"/>
            <a:ext cx="8229600" cy="883599"/>
          </a:xfrm>
        </p:spPr>
        <p:txBody>
          <a:bodyPr>
            <a:normAutofit fontScale="90000"/>
          </a:bodyPr>
          <a:lstStyle/>
          <a:p>
            <a:r>
              <a:rPr lang="en-GB" b="1" u="sng" dirty="0" smtClean="0"/>
              <a:t>Times Table Ideas</a:t>
            </a:r>
            <a:br>
              <a:rPr lang="en-GB" b="1" u="sng" dirty="0" smtClean="0"/>
            </a:br>
            <a:r>
              <a:rPr lang="en-GB" sz="3100" u="sng" dirty="0" smtClean="0"/>
              <a:t>Activities</a:t>
            </a:r>
            <a:endParaRPr lang="en-GB" sz="3100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07704">
            <a:off x="755575" y="1321664"/>
            <a:ext cx="1693738" cy="2703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7" t="52547"/>
          <a:stretch/>
        </p:blipFill>
        <p:spPr bwMode="auto">
          <a:xfrm rot="1022490">
            <a:off x="6714606" y="3859226"/>
            <a:ext cx="1769606" cy="112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 rot="1071862">
            <a:off x="4720754" y="524123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Using playing cards and dice to generate times table questions</a:t>
            </a:r>
            <a:endParaRPr lang="en-GB" sz="1400" dirty="0">
              <a:solidFill>
                <a:prstClr val="black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84986">
            <a:off x="5242773" y="2999427"/>
            <a:ext cx="1320903" cy="131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7271" r="9010" b="5209"/>
          <a:stretch/>
        </p:blipFill>
        <p:spPr bwMode="auto">
          <a:xfrm>
            <a:off x="4632567" y="1179288"/>
            <a:ext cx="2139306" cy="1597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864" b="59918"/>
          <a:stretch/>
        </p:blipFill>
        <p:spPr bwMode="auto">
          <a:xfrm>
            <a:off x="6814502" y="332656"/>
            <a:ext cx="1796091" cy="190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 rot="20571308">
            <a:off x="1188132" y="3954079"/>
            <a:ext cx="20188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Times table hopscotch 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96603" y="2294250"/>
            <a:ext cx="202386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Hand prints with times table facts pined up around the house to “High Five” as children walk past</a:t>
            </a:r>
            <a:endParaRPr lang="en-GB" sz="1400" dirty="0">
              <a:solidFill>
                <a:prstClr val="black"/>
              </a:solidFill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7491" y="2879025"/>
            <a:ext cx="1193880" cy="1590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5811" y="4823128"/>
            <a:ext cx="2068784" cy="155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026201" y="2339775"/>
            <a:ext cx="16063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Match and pairs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65555" y="4823128"/>
            <a:ext cx="21670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Roll a dice (or two) and times it by 4, the first person to put a coloured counter on the answer wins the number!</a:t>
            </a:r>
            <a:endParaRPr lang="en-GB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165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180" y="100144"/>
            <a:ext cx="8229600" cy="883599"/>
          </a:xfrm>
        </p:spPr>
        <p:txBody>
          <a:bodyPr>
            <a:normAutofit fontScale="90000"/>
          </a:bodyPr>
          <a:lstStyle/>
          <a:p>
            <a:r>
              <a:rPr lang="en-GB" b="1" u="sng" dirty="0" smtClean="0"/>
              <a:t>Times Table Ideas</a:t>
            </a:r>
            <a:br>
              <a:rPr lang="en-GB" b="1" u="sng" dirty="0" smtClean="0"/>
            </a:br>
            <a:r>
              <a:rPr lang="en-GB" sz="3100" u="sng" dirty="0" smtClean="0"/>
              <a:t>Computer Games</a:t>
            </a:r>
            <a:endParaRPr lang="en-GB" sz="3100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91" t="6746" r="15778" b="4564"/>
          <a:stretch/>
        </p:blipFill>
        <p:spPr bwMode="auto">
          <a:xfrm rot="19928587">
            <a:off x="604009" y="1403963"/>
            <a:ext cx="2575922" cy="183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19903806">
            <a:off x="123754" y="315553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http://www.topmarks.co.uk/maths-games/hit-the-button</a:t>
            </a:r>
            <a:endParaRPr lang="en-GB" sz="1400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49" r="1551" b="6155"/>
          <a:stretch/>
        </p:blipFill>
        <p:spPr bwMode="auto">
          <a:xfrm rot="1569655">
            <a:off x="5404093" y="1616751"/>
            <a:ext cx="3240360" cy="1587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 rot="1533082">
            <a:off x="4023462" y="3254877"/>
            <a:ext cx="53103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http://www.mad4maths.com/4_x_multiplication_table_math_game/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1523765">
            <a:off x="3992936" y="3538649"/>
            <a:ext cx="50223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http://www.mad4maths.com/multiplication_table_math_games/</a:t>
            </a:r>
            <a:endParaRPr lang="en-GB" sz="1400" dirty="0">
              <a:solidFill>
                <a:prstClr val="black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47" t="8997" r="17209" b="6534"/>
          <a:stretch/>
        </p:blipFill>
        <p:spPr bwMode="auto">
          <a:xfrm>
            <a:off x="2896755" y="3819697"/>
            <a:ext cx="2640018" cy="1915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73564" y="5751351"/>
            <a:ext cx="5886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http://www.mathsatplantsbrook.co.uk/Primary/games/qtn_MultipleWipe.swf</a:t>
            </a:r>
            <a:endParaRPr lang="en-GB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865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418" t="7142" r="22248" b="6250"/>
          <a:stretch/>
        </p:blipFill>
        <p:spPr bwMode="auto">
          <a:xfrm>
            <a:off x="3131840" y="3927826"/>
            <a:ext cx="2550874" cy="22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0" y="616530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http://downloads.bbc.co.uk/skillswise/maths/ma13time/game/ma13tabl-game-tables-grid-find/timestables_2.swf</a:t>
            </a:r>
            <a:endParaRPr lang="en-GB" sz="1400" dirty="0">
              <a:solidFill>
                <a:prstClr val="black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u="sng" dirty="0" smtClean="0"/>
              <a:t>Times Table Ideas</a:t>
            </a:r>
            <a:br>
              <a:rPr lang="en-GB" b="1" u="sng" dirty="0" smtClean="0"/>
            </a:br>
            <a:r>
              <a:rPr lang="en-GB" sz="3100" u="sng" dirty="0" smtClean="0"/>
              <a:t>Computer Games</a:t>
            </a:r>
            <a:endParaRPr lang="en-GB" sz="3100" u="sng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79" t="7143" r="21355" b="15719"/>
          <a:stretch/>
        </p:blipFill>
        <p:spPr bwMode="auto">
          <a:xfrm rot="20520229">
            <a:off x="553280" y="1585425"/>
            <a:ext cx="2885507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 rot="20472536">
            <a:off x="265766" y="3381414"/>
            <a:ext cx="51663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http://www.arcademics.com/games/grand-prix/grand-prix.html</a:t>
            </a:r>
            <a:endParaRPr lang="en-GB" sz="1400" dirty="0">
              <a:solidFill>
                <a:prstClr val="black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99" t="6724" r="16032" b="5441"/>
          <a:stretch/>
        </p:blipFill>
        <p:spPr bwMode="auto">
          <a:xfrm rot="1421206">
            <a:off x="5961565" y="1604280"/>
            <a:ext cx="2770747" cy="1906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 rot="1474933">
            <a:off x="5473973" y="3634485"/>
            <a:ext cx="28113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</a:rPr>
              <a:t>http://www.arcademics.com/games</a:t>
            </a:r>
            <a:endParaRPr lang="en-GB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852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Division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5400" dirty="0" smtClean="0"/>
              <a:t>76 ÷ 4 = 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xmlns="" val="201244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97" t="13258" r="33514" b="6250"/>
          <a:stretch/>
        </p:blipFill>
        <p:spPr bwMode="auto">
          <a:xfrm>
            <a:off x="1763688" y="188640"/>
            <a:ext cx="5976664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7998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556792"/>
            <a:ext cx="8229600" cy="490066"/>
          </a:xfrm>
        </p:spPr>
        <p:txBody>
          <a:bodyPr>
            <a:noAutofit/>
          </a:bodyPr>
          <a:lstStyle/>
          <a:p>
            <a:r>
              <a:rPr lang="en-GB" sz="1600" dirty="0" smtClean="0"/>
              <a:t>The National Curriculum in England. ©Crown Copyright 2013</a:t>
            </a:r>
            <a:br>
              <a:rPr lang="en-GB" sz="1600" dirty="0" smtClean="0"/>
            </a:br>
            <a:r>
              <a:rPr lang="en-GB" sz="1800" b="1" dirty="0"/>
              <a:t>Year </a:t>
            </a:r>
            <a:r>
              <a:rPr lang="en-GB" sz="1800" b="1" dirty="0" smtClean="0"/>
              <a:t>3 </a:t>
            </a:r>
            <a:r>
              <a:rPr lang="en-GB" sz="1800" b="1" dirty="0"/>
              <a:t>objectives</a:t>
            </a:r>
            <a:r>
              <a:rPr lang="en-GB" sz="1600" dirty="0"/>
              <a:t/>
            </a:r>
            <a:br>
              <a:rPr lang="en-GB" sz="1600" dirty="0"/>
            </a:br>
            <a:endParaRPr lang="en-GB" sz="1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4625" t="7620" r="24625" b="47248"/>
          <a:stretch/>
        </p:blipFill>
        <p:spPr>
          <a:xfrm>
            <a:off x="0" y="2368321"/>
            <a:ext cx="8928992" cy="44644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260648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prstClr val="black"/>
                </a:solidFill>
                <a:ea typeface="+mj-ea"/>
                <a:cs typeface="+mj-cs"/>
              </a:rPr>
              <a:t>Addition </a:t>
            </a:r>
            <a:r>
              <a:rPr lang="en-GB" sz="4400" dirty="0" smtClean="0">
                <a:solidFill>
                  <a:prstClr val="black"/>
                </a:solidFill>
                <a:ea typeface="+mj-ea"/>
                <a:cs typeface="+mj-cs"/>
              </a:rPr>
              <a:t>and Subtraction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8021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123" y="274638"/>
            <a:ext cx="8229600" cy="490066"/>
          </a:xfrm>
        </p:spPr>
        <p:txBody>
          <a:bodyPr>
            <a:noAutofit/>
          </a:bodyPr>
          <a:lstStyle/>
          <a:p>
            <a:r>
              <a:rPr lang="en-GB" sz="1600" dirty="0" smtClean="0"/>
              <a:t>The National Curriculum in England. ©Crown Copyright 2013</a:t>
            </a:r>
            <a:br>
              <a:rPr lang="en-GB" sz="1600" dirty="0" smtClean="0"/>
            </a:br>
            <a:r>
              <a:rPr lang="en-GB" sz="1800" b="1" dirty="0"/>
              <a:t>Year 4</a:t>
            </a:r>
            <a:r>
              <a:rPr lang="en-GB" sz="1800" b="1" dirty="0" smtClean="0"/>
              <a:t> </a:t>
            </a:r>
            <a:r>
              <a:rPr lang="en-GB" sz="1800" b="1" dirty="0"/>
              <a:t>objectives</a:t>
            </a:r>
            <a:r>
              <a:rPr lang="en-GB" sz="1600" dirty="0"/>
              <a:t/>
            </a:r>
            <a:br>
              <a:rPr lang="en-GB" sz="1600" dirty="0"/>
            </a:br>
            <a:endParaRPr lang="en-GB" sz="1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4625" t="21506" r="25500" b="48325"/>
          <a:stretch/>
        </p:blipFill>
        <p:spPr>
          <a:xfrm>
            <a:off x="179512" y="1052736"/>
            <a:ext cx="889298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157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11760" y="2492896"/>
            <a:ext cx="4104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815 + 517 = 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xmlns="" val="3265321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366" t="12854" r="32623" b="6599"/>
          <a:stretch/>
        </p:blipFill>
        <p:spPr bwMode="auto">
          <a:xfrm>
            <a:off x="2483768" y="533190"/>
            <a:ext cx="4034972" cy="6136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1375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Now try this!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7200" dirty="0" smtClean="0"/>
              <a:t>629-417 =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1932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58775"/>
            <a:ext cx="5832647" cy="613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7574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772816"/>
            <a:ext cx="8229600" cy="490066"/>
          </a:xfrm>
        </p:spPr>
        <p:txBody>
          <a:bodyPr>
            <a:noAutofit/>
          </a:bodyPr>
          <a:lstStyle/>
          <a:p>
            <a:r>
              <a:rPr lang="en-GB" sz="1600" dirty="0" smtClean="0"/>
              <a:t>The National Curriculum in England. ©Crown Copyright 2013</a:t>
            </a:r>
            <a:br>
              <a:rPr lang="en-GB" sz="1600" dirty="0" smtClean="0"/>
            </a:br>
            <a:r>
              <a:rPr lang="en-GB" sz="1800" b="1" dirty="0"/>
              <a:t>Year </a:t>
            </a:r>
            <a:r>
              <a:rPr lang="en-GB" sz="1800" b="1" dirty="0" smtClean="0"/>
              <a:t>3 </a:t>
            </a:r>
            <a:r>
              <a:rPr lang="en-GB" sz="1800" b="1" dirty="0"/>
              <a:t>objectives</a:t>
            </a:r>
            <a:r>
              <a:rPr lang="en-GB" sz="1600" dirty="0"/>
              <a:t/>
            </a:r>
            <a:br>
              <a:rPr lang="en-GB" sz="1600" dirty="0"/>
            </a:br>
            <a:endParaRPr lang="en-GB" sz="1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4954" t="29270" r="24954" b="32546"/>
          <a:stretch/>
        </p:blipFill>
        <p:spPr>
          <a:xfrm>
            <a:off x="12723" y="2492896"/>
            <a:ext cx="8832984" cy="37855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404664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Multiplication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xmlns="" val="221764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123" y="274638"/>
            <a:ext cx="8229600" cy="490066"/>
          </a:xfrm>
        </p:spPr>
        <p:txBody>
          <a:bodyPr>
            <a:noAutofit/>
          </a:bodyPr>
          <a:lstStyle/>
          <a:p>
            <a:r>
              <a:rPr lang="en-GB" sz="1600" dirty="0" smtClean="0"/>
              <a:t>The National Curriculum in England. ©Crown Copyright 2013</a:t>
            </a:r>
            <a:br>
              <a:rPr lang="en-GB" sz="1600" dirty="0" smtClean="0"/>
            </a:br>
            <a:r>
              <a:rPr lang="en-GB" sz="1800" b="1" dirty="0"/>
              <a:t>Year 4</a:t>
            </a:r>
            <a:r>
              <a:rPr lang="en-GB" sz="1800" b="1" dirty="0" smtClean="0"/>
              <a:t> </a:t>
            </a:r>
            <a:r>
              <a:rPr lang="en-GB" sz="1800" b="1" dirty="0"/>
              <a:t>objectives</a:t>
            </a:r>
            <a:r>
              <a:rPr lang="en-GB" sz="1600" dirty="0"/>
              <a:t/>
            </a:r>
            <a:br>
              <a:rPr lang="en-GB" sz="1600" dirty="0"/>
            </a:br>
            <a:endParaRPr lang="en-GB" sz="1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4954" t="11769" r="24954" b="43684"/>
          <a:stretch/>
        </p:blipFill>
        <p:spPr>
          <a:xfrm>
            <a:off x="251520" y="728701"/>
            <a:ext cx="8856982" cy="442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545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166</Words>
  <Application>Microsoft Office PowerPoint</Application>
  <PresentationFormat>On-screen Show (4:3)</PresentationFormat>
  <Paragraphs>29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Office Theme</vt:lpstr>
      <vt:lpstr>1_Office Theme</vt:lpstr>
      <vt:lpstr>2_Office Theme</vt:lpstr>
      <vt:lpstr>5_Office Theme</vt:lpstr>
      <vt:lpstr>6_Office Theme</vt:lpstr>
      <vt:lpstr>3_Office Theme</vt:lpstr>
      <vt:lpstr>4_Office Theme</vt:lpstr>
      <vt:lpstr>7_Office Theme</vt:lpstr>
      <vt:lpstr>Lower Key Stage 2 Calculation Workshop</vt:lpstr>
      <vt:lpstr>The National Curriculum in England. ©Crown Copyright 2013 Year 3 objectives </vt:lpstr>
      <vt:lpstr>The National Curriculum in England. ©Crown Copyright 2013 Year 4 objectives </vt:lpstr>
      <vt:lpstr>Slide 4</vt:lpstr>
      <vt:lpstr>Slide 5</vt:lpstr>
      <vt:lpstr>Now try this!</vt:lpstr>
      <vt:lpstr>Slide 7</vt:lpstr>
      <vt:lpstr>The National Curriculum in England. ©Crown Copyright 2013 Year 3 objectives </vt:lpstr>
      <vt:lpstr>The National Curriculum in England. ©Crown Copyright 2013 Year 4 objectives </vt:lpstr>
      <vt:lpstr>Slide 10</vt:lpstr>
      <vt:lpstr>Slide 11</vt:lpstr>
      <vt:lpstr>Slide 12</vt:lpstr>
      <vt:lpstr>Times Table Ideas Activities</vt:lpstr>
      <vt:lpstr>Times Table Ideas Computer Games</vt:lpstr>
      <vt:lpstr>Times Table Ideas Computer Games</vt:lpstr>
      <vt:lpstr>Division</vt:lpstr>
      <vt:lpstr>Slide 17</vt:lpstr>
    </vt:vector>
  </TitlesOfParts>
  <Company>Warwickshire County Council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Stage 1 Calculation Workshop</dc:title>
  <dc:creator>AuthorisedUser</dc:creator>
  <cp:lastModifiedBy>Installs</cp:lastModifiedBy>
  <cp:revision>30</cp:revision>
  <dcterms:created xsi:type="dcterms:W3CDTF">2015-09-20T19:32:04Z</dcterms:created>
  <dcterms:modified xsi:type="dcterms:W3CDTF">2015-12-11T15:49:10Z</dcterms:modified>
</cp:coreProperties>
</file>